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4" r:id="rId4"/>
  </p:sldMasterIdLst>
  <p:notesMasterIdLst>
    <p:notesMasterId r:id="rId64"/>
  </p:notesMasterIdLst>
  <p:handoutMasterIdLst>
    <p:handoutMasterId r:id="rId65"/>
  </p:handoutMasterIdLst>
  <p:sldIdLst>
    <p:sldId id="256" r:id="rId5"/>
    <p:sldId id="309" r:id="rId6"/>
    <p:sldId id="395" r:id="rId7"/>
    <p:sldId id="458" r:id="rId8"/>
    <p:sldId id="397" r:id="rId9"/>
    <p:sldId id="259" r:id="rId10"/>
    <p:sldId id="388" r:id="rId11"/>
    <p:sldId id="406" r:id="rId12"/>
    <p:sldId id="390" r:id="rId13"/>
    <p:sldId id="391" r:id="rId14"/>
    <p:sldId id="392" r:id="rId15"/>
    <p:sldId id="329" r:id="rId16"/>
    <p:sldId id="410" r:id="rId17"/>
    <p:sldId id="393" r:id="rId18"/>
    <p:sldId id="394" r:id="rId19"/>
    <p:sldId id="430" r:id="rId20"/>
    <p:sldId id="348" r:id="rId21"/>
    <p:sldId id="399" r:id="rId22"/>
    <p:sldId id="352" r:id="rId23"/>
    <p:sldId id="400" r:id="rId24"/>
    <p:sldId id="401" r:id="rId25"/>
    <p:sldId id="402" r:id="rId26"/>
    <p:sldId id="431" r:id="rId27"/>
    <p:sldId id="313" r:id="rId28"/>
    <p:sldId id="346" r:id="rId29"/>
    <p:sldId id="403" r:id="rId30"/>
    <p:sldId id="434" r:id="rId31"/>
    <p:sldId id="404" r:id="rId32"/>
    <p:sldId id="405" r:id="rId33"/>
    <p:sldId id="407" r:id="rId34"/>
    <p:sldId id="414" r:id="rId35"/>
    <p:sldId id="409" r:id="rId36"/>
    <p:sldId id="413" r:id="rId37"/>
    <p:sldId id="432" r:id="rId38"/>
    <p:sldId id="433" r:id="rId39"/>
    <p:sldId id="282" r:id="rId40"/>
    <p:sldId id="318" r:id="rId41"/>
    <p:sldId id="435" r:id="rId42"/>
    <p:sldId id="436" r:id="rId43"/>
    <p:sldId id="437" r:id="rId44"/>
    <p:sldId id="443" r:id="rId45"/>
    <p:sldId id="438" r:id="rId46"/>
    <p:sldId id="439" r:id="rId47"/>
    <p:sldId id="440" r:id="rId48"/>
    <p:sldId id="441" r:id="rId49"/>
    <p:sldId id="442" r:id="rId50"/>
    <p:sldId id="444" r:id="rId51"/>
    <p:sldId id="446" r:id="rId52"/>
    <p:sldId id="449" r:id="rId53"/>
    <p:sldId id="450" r:id="rId54"/>
    <p:sldId id="451" r:id="rId55"/>
    <p:sldId id="452" r:id="rId56"/>
    <p:sldId id="453" r:id="rId57"/>
    <p:sldId id="455" r:id="rId58"/>
    <p:sldId id="454" r:id="rId59"/>
    <p:sldId id="456" r:id="rId60"/>
    <p:sldId id="457" r:id="rId61"/>
    <p:sldId id="460" r:id="rId62"/>
    <p:sldId id="428" r:id="rId63"/>
  </p:sldIdLst>
  <p:sldSz cx="12192000" cy="6858000"/>
  <p:notesSz cx="6858000" cy="9144000"/>
  <p:embeddedFontLst>
    <p:embeddedFont>
      <p:font typeface="Play" panose="020B0604020202020204" charset="0"/>
      <p:regular r:id="rId66"/>
      <p:bold r:id="rId67"/>
    </p:embeddedFont>
    <p:embeddedFont>
      <p:font typeface="Work Sans" pitchFamily="2" charset="0"/>
      <p:regular r:id="rId68"/>
      <p:bold r:id="rId69"/>
      <p:italic r:id="rId70"/>
      <p:boldItalic r:id="rId71"/>
    </p:embeddedFont>
    <p:embeddedFont>
      <p:font typeface="Work Sans Black" pitchFamily="2" charset="0"/>
      <p:bold r:id="rId72"/>
      <p:boldItalic r:id="rId73"/>
    </p:embeddedFont>
    <p:embeddedFont>
      <p:font typeface="Work Sans Medium" pitchFamily="2" charset="0"/>
      <p:regular r:id="rId74"/>
      <p:italic r:id="rId75"/>
    </p:embeddedFont>
    <p:embeddedFont>
      <p:font typeface="Work Sans SemiBold" pitchFamily="2"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5" roundtripDataSignature="AMtx7mjhYQQPj/PxThrdYid2gSqFjsAG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C99"/>
    <a:srgbClr val="E7F6F1"/>
    <a:srgbClr val="91BED5"/>
    <a:srgbClr val="1A77A7"/>
    <a:srgbClr val="1675A5"/>
    <a:srgbClr val="E6EEF2"/>
    <a:srgbClr val="ECE6E9"/>
    <a:srgbClr val="FEFBFC"/>
    <a:srgbClr val="E4969F"/>
    <a:srgbClr val="C92A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88" autoAdjust="0"/>
  </p:normalViewPr>
  <p:slideViewPr>
    <p:cSldViewPr snapToGrid="0">
      <p:cViewPr varScale="1">
        <p:scale>
          <a:sx n="78" d="100"/>
          <a:sy n="78" d="100"/>
        </p:scale>
        <p:origin x="606"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font" Target="fonts/font12.fntdata"/><Relationship Id="rId11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2.fntdata"/><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fntdata"/><Relationship Id="rId115" Type="http://customschemas.google.com/relationships/presentationmetadata" Target="meta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0183F5-F0B0-2DCB-63D0-EC6C3AC6DF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a:extLst>
              <a:ext uri="{FF2B5EF4-FFF2-40B4-BE49-F238E27FC236}">
                <a16:creationId xmlns:a16="http://schemas.microsoft.com/office/drawing/2014/main" id="{3EBB1B72-8EEB-B4CC-C814-5FFD3AEC96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5055F4-6245-4B21-ABE4-3DCD399AB766}" type="datetimeFigureOut">
              <a:rPr lang="de-AT" smtClean="0"/>
              <a:t>06.10.2025</a:t>
            </a:fld>
            <a:endParaRPr lang="de-AT"/>
          </a:p>
        </p:txBody>
      </p:sp>
      <p:sp>
        <p:nvSpPr>
          <p:cNvPr id="4" name="Footer Placeholder 3">
            <a:extLst>
              <a:ext uri="{FF2B5EF4-FFF2-40B4-BE49-F238E27FC236}">
                <a16:creationId xmlns:a16="http://schemas.microsoft.com/office/drawing/2014/main" id="{0283C86B-F34E-2806-EE79-C8CDBA37BF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Slide Number Placeholder 4">
            <a:extLst>
              <a:ext uri="{FF2B5EF4-FFF2-40B4-BE49-F238E27FC236}">
                <a16:creationId xmlns:a16="http://schemas.microsoft.com/office/drawing/2014/main" id="{36B6E7A9-C24E-D1DA-D53C-2D4E09FBB4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4FC6A-56E6-4C24-8CB6-C3DBD18937CC}" type="slidenum">
              <a:rPr lang="de-AT" smtClean="0"/>
              <a:t>‹#›</a:t>
            </a:fld>
            <a:endParaRPr lang="de-AT"/>
          </a:p>
        </p:txBody>
      </p:sp>
    </p:spTree>
    <p:extLst>
      <p:ext uri="{BB962C8B-B14F-4D97-AF65-F5344CB8AC3E}">
        <p14:creationId xmlns:p14="http://schemas.microsoft.com/office/powerpoint/2010/main" val="4035316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mweltbundesamt.de/sites/default/files/medien/5750/publikationen/2021-05-06_cc_35-2021_oekobilanzen_windenergie_photovoltaik.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Energy_return_on_invest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n.wikipedia.org/wiki/Solar-cell_efficienc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reventionweb.net/news/ten-extreme-climate-events-2023?ut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reventionweb.net/news/ten-extreme-climate-events-2023?utm"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apnews.com/article/cddaee57c5bca300579d15da523898cf?u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de-AT" sz="1200" b="0" i="0" u="none" strike="noStrike" dirty="0" err="1">
                <a:solidFill>
                  <a:srgbClr val="9900FF"/>
                </a:solidFill>
                <a:effectLst/>
                <a:latin typeface="Work Sans Medium" pitchFamily="2" charset="77"/>
              </a:rPr>
              <a:t>Uuringud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näitavad</a:t>
            </a:r>
            <a:r>
              <a:rPr lang="de-AT" sz="1200" b="0" i="0" u="none" strike="noStrike" dirty="0">
                <a:solidFill>
                  <a:srgbClr val="9900FF"/>
                </a:solidFill>
                <a:effectLst/>
                <a:latin typeface="Work Sans Medium" pitchFamily="2" charset="77"/>
              </a:rPr>
              <a:t>, et </a:t>
            </a:r>
            <a:r>
              <a:rPr lang="de-AT" sz="1200" b="0" i="0" u="none" strike="noStrike" dirty="0" err="1">
                <a:solidFill>
                  <a:srgbClr val="9900FF"/>
                </a:solidFill>
                <a:effectLst/>
                <a:latin typeface="Work Sans Medium" pitchFamily="2" charset="77"/>
              </a:rPr>
              <a:t>nad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paiskavad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kogu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oma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elutsükli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jooksul</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õhku</a:t>
            </a:r>
            <a:r>
              <a:rPr lang="de-AT" sz="1200" b="0" i="0" u="none" strike="noStrike" dirty="0">
                <a:solidFill>
                  <a:srgbClr val="9900FF"/>
                </a:solidFill>
                <a:effectLst/>
                <a:latin typeface="Work Sans Medium" pitchFamily="2" charset="77"/>
              </a:rPr>
              <a:t> 3–11 g CO2 kWh </a:t>
            </a:r>
            <a:r>
              <a:rPr lang="de-AT" sz="1200" b="0" i="0" u="none" strike="noStrike" dirty="0" err="1">
                <a:solidFill>
                  <a:srgbClr val="9900FF"/>
                </a:solidFill>
                <a:effectLst/>
                <a:latin typeface="Work Sans Medium" pitchFamily="2" charset="77"/>
              </a:rPr>
              <a:t>kohta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mis</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kuni</a:t>
            </a:r>
            <a:r>
              <a:rPr lang="de-AT" sz="1200" b="0" i="0" u="none" strike="noStrike" dirty="0">
                <a:solidFill>
                  <a:srgbClr val="9900FF"/>
                </a:solidFill>
                <a:effectLst/>
                <a:latin typeface="Work Sans Medium" pitchFamily="2" charset="77"/>
              </a:rPr>
              <a:t> 100 </a:t>
            </a:r>
            <a:r>
              <a:rPr lang="de-AT" sz="1200" b="0" i="0" u="none" strike="noStrike" dirty="0" err="1">
                <a:solidFill>
                  <a:srgbClr val="9900FF"/>
                </a:solidFill>
                <a:effectLst/>
                <a:latin typeface="Work Sans Medium" pitchFamily="2" charset="77"/>
              </a:rPr>
              <a:t>korda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vähem</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fossiilkütusel</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põhinev</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energia</a:t>
            </a:r>
            <a:r>
              <a:rPr lang="de-AT" sz="1200" b="0" i="0" u="none" strike="noStrike" dirty="0">
                <a:solidFill>
                  <a:srgbClr val="9900FF"/>
                </a:solidFill>
                <a:effectLst/>
                <a:latin typeface="Work Sans Medium" pitchFamily="2" charset="77"/>
              </a:rPr>
              <a:t>. </a:t>
            </a:r>
            <a:endParaRPr lang="de-AT" b="0" dirty="0">
              <a:effectLst/>
            </a:endParaRPr>
          </a:p>
          <a:p>
            <a:r>
              <a:rPr lang="et-EE" sz="1200" b="0" i="0" u="none" strike="noStrike" dirty="0">
                <a:solidFill>
                  <a:srgbClr val="9900FF"/>
                </a:solidFill>
                <a:effectLst/>
                <a:latin typeface="Work Sans Medium" pitchFamily="2" charset="77"/>
              </a:rPr>
              <a:t>Allikas</a:t>
            </a:r>
            <a:r>
              <a:rPr lang="de-AT" sz="1200" b="0" i="0" u="none" strike="noStrike" dirty="0">
                <a:solidFill>
                  <a:srgbClr val="9900FF"/>
                </a:solidFill>
                <a:effectLst/>
                <a:latin typeface="Work Sans Medium" pitchFamily="2" charset="77"/>
              </a:rPr>
              <a:t>: Abschlussbericht: Aktualisierung und Bewertung der Ökobilanzen von Windenergie- und Photovoltaikanlagen unter Berücksichtigung aktueller Technologieentwicklungen, Umweltbundesamt (2019),</a:t>
            </a:r>
            <a:r>
              <a:rPr lang="de-AT" sz="1200" b="0" i="0" u="none" strike="noStrike" dirty="0">
                <a:solidFill>
                  <a:srgbClr val="000000"/>
                </a:solidFill>
                <a:effectLst/>
                <a:latin typeface="Work Sans Medium" pitchFamily="2" charset="77"/>
              </a:rPr>
              <a:t> </a:t>
            </a:r>
            <a:r>
              <a:rPr lang="de-AT" sz="1200" b="0" i="0" u="sng" strike="noStrike" dirty="0">
                <a:solidFill>
                  <a:srgbClr val="1155CC"/>
                </a:solidFill>
                <a:effectLst/>
                <a:latin typeface="Work Sans Medium" pitchFamily="2" charset="77"/>
                <a:hlinkClick r:id="rId3"/>
              </a:rPr>
              <a:t>Link </a:t>
            </a:r>
            <a:r>
              <a:rPr lang="de-AT" sz="1200" b="0" i="0" u="none" strike="noStrike" dirty="0">
                <a:solidFill>
                  <a:srgbClr val="000000"/>
                </a:solidFill>
                <a:effectLst/>
                <a:latin typeface="Work Sans Medium" pitchFamily="2" charset="77"/>
              </a:rPr>
              <a:t> </a:t>
            </a:r>
            <a:endParaRPr lang="de-D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11</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748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solidFill>
                <a:srgbClr val="FF0000"/>
              </a:solidFil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12</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8598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13</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701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D68DF-FEF3-0B4C-5C7B-A13C5FA8C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1EA32-5555-843C-EDC4-070348F95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CC08D4-55E0-62A3-DAC7-8EC0DAEEF993}"/>
              </a:ext>
            </a:extLst>
          </p:cNvPr>
          <p:cNvSpPr>
            <a:spLocks noGrp="1"/>
          </p:cNvSpPr>
          <p:nvPr>
            <p:ph type="body" idx="1"/>
          </p:nvPr>
        </p:nvSpPr>
        <p:spPr/>
        <p:txBody>
          <a:bodyPr/>
          <a:lstStyle/>
          <a:p>
            <a:pPr rtl="0"/>
            <a:r>
              <a:rPr lang="de-AT" sz="1200" b="0" i="0" u="none" strike="noStrike" dirty="0" err="1">
                <a:solidFill>
                  <a:srgbClr val="9900FF"/>
                </a:solidFill>
                <a:effectLst/>
                <a:latin typeface="Work Sans Medium" pitchFamily="2" charset="77"/>
              </a:rPr>
              <a:t>Selline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süsinikuteadlik</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lähenemisviis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hõlmata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näiteks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vähese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süsinikuheitega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ringlussevõetud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materjalide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kasutamist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looduspõhiste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lahenduste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valimist</a:t>
            </a:r>
            <a:r>
              <a:rPr lang="de-AT" sz="1200" b="0" i="0" u="none" strike="noStrike" dirty="0">
                <a:solidFill>
                  <a:srgbClr val="9900FF"/>
                </a:solidFill>
                <a:effectLst/>
                <a:latin typeface="Work Sans Medium" pitchFamily="2" charset="77"/>
              </a:rPr>
              <a:t>.</a:t>
            </a:r>
            <a:r>
              <a:rPr lang="et-EE"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Samuti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tuleb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arvestada</a:t>
            </a:r>
            <a:r>
              <a:rPr lang="de-AT" sz="1200" b="0" i="0" u="none" strike="noStrike" dirty="0">
                <a:solidFill>
                  <a:srgbClr val="9900FF"/>
                </a:solidFill>
                <a:effectLst/>
                <a:latin typeface="Work Sans Medium" pitchFamily="2" charset="77"/>
              </a:rPr>
              <a:t>, et </a:t>
            </a:r>
            <a:r>
              <a:rPr lang="de-AT" sz="1200" b="0" i="0" u="none" strike="noStrike" dirty="0" err="1">
                <a:solidFill>
                  <a:srgbClr val="9900FF"/>
                </a:solidFill>
                <a:effectLst/>
                <a:latin typeface="Work Sans Medium" pitchFamily="2" charset="77"/>
              </a:rPr>
              <a:t>mõned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kliimalahendused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maksavad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oma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süsinikuvõla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tagasi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üsna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kiiresti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tuuleturbiinid</a:t>
            </a:r>
            <a:r>
              <a:rPr lang="de-AT" sz="1200" b="0" i="0" u="none" strike="noStrike" dirty="0">
                <a:solidFill>
                  <a:srgbClr val="9900FF"/>
                </a:solidFill>
                <a:effectLst/>
                <a:latin typeface="Work Sans Medium" pitchFamily="2" charset="77"/>
              </a:rPr>
              <a:t> 6–12 </a:t>
            </a:r>
            <a:r>
              <a:rPr lang="de-AT" sz="1200" b="0" i="0" u="none" strike="noStrike" dirty="0" err="1">
                <a:solidFill>
                  <a:srgbClr val="9900FF"/>
                </a:solidFill>
                <a:effectLst/>
                <a:latin typeface="Work Sans Medium" pitchFamily="2" charset="77"/>
              </a:rPr>
              <a:t>kuu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jooksul</a:t>
            </a:r>
            <a:r>
              <a:rPr lang="de-AT" sz="1200" b="0" i="0" u="none" strike="noStrike" dirty="0">
                <a:solidFill>
                  <a:srgbClr val="9900FF"/>
                </a:solidFill>
                <a:effectLst/>
                <a:latin typeface="Work Sans Medium" pitchFamily="2" charset="77"/>
              </a:rPr>
              <a:t> (</a:t>
            </a:r>
            <a:r>
              <a:rPr lang="de-AT" sz="1200" b="0" i="0" u="sng" strike="noStrike" dirty="0">
                <a:solidFill>
                  <a:srgbClr val="9900FF"/>
                </a:solidFill>
                <a:effectLst/>
                <a:latin typeface="Work Sans Medium" pitchFamily="2" charset="77"/>
                <a:hlinkClick r:id="rId3"/>
              </a:rPr>
              <a:t>Wikipedia</a:t>
            </a:r>
            <a:r>
              <a:rPr lang="de-AT" sz="1200" b="0" i="0" u="none" strike="noStrike" dirty="0">
                <a:solidFill>
                  <a:srgbClr val="9900FF"/>
                </a:solidFill>
                <a:effectLst/>
                <a:latin typeface="Work Sans Medium" pitchFamily="2" charset="77"/>
              </a:rPr>
              <a:t>) </a:t>
            </a:r>
            <a:r>
              <a:rPr lang="fi-FI" sz="1200" b="0" i="0" u="none" strike="noStrike" dirty="0">
                <a:solidFill>
                  <a:srgbClr val="9900FF"/>
                </a:solidFill>
                <a:effectLst/>
                <a:latin typeface="Work Sans Medium" pitchFamily="2" charset="77"/>
              </a:rPr>
              <a:t>ja </a:t>
            </a:r>
            <a:r>
              <a:rPr lang="fi-FI" sz="1200" b="0" i="0" u="none" strike="noStrike" dirty="0" err="1">
                <a:solidFill>
                  <a:srgbClr val="9900FF"/>
                </a:solidFill>
                <a:effectLst/>
                <a:latin typeface="Work Sans Medium" pitchFamily="2" charset="77"/>
              </a:rPr>
              <a:t>päikesepaneelid</a:t>
            </a:r>
            <a:r>
              <a:rPr lang="fi-FI" sz="1200" b="0" i="0" u="none" strike="noStrike" dirty="0">
                <a:solidFill>
                  <a:srgbClr val="9900FF"/>
                </a:solidFill>
                <a:effectLst/>
                <a:latin typeface="Work Sans Medium" pitchFamily="2" charset="77"/>
              </a:rPr>
              <a:t> 1–4 </a:t>
            </a:r>
            <a:r>
              <a:rPr lang="fi-FI" sz="1200" b="0" i="0" u="none" strike="noStrike" dirty="0" err="1">
                <a:solidFill>
                  <a:srgbClr val="9900FF"/>
                </a:solidFill>
                <a:effectLst/>
                <a:latin typeface="Work Sans Medium" pitchFamily="2" charset="77"/>
              </a:rPr>
              <a:t>aasta</a:t>
            </a:r>
            <a:r>
              <a:rPr lang="fi-FI" sz="1200" b="0" i="0" u="none" strike="noStrike" dirty="0">
                <a:solidFill>
                  <a:srgbClr val="9900FF"/>
                </a:solidFill>
                <a:effectLst/>
                <a:latin typeface="Work Sans Medium" pitchFamily="2" charset="77"/>
              </a:rPr>
              <a:t> </a:t>
            </a:r>
            <a:r>
              <a:rPr lang="fi-FI" sz="1200" b="0" i="0" u="none" strike="noStrike" dirty="0" err="1">
                <a:solidFill>
                  <a:srgbClr val="9900FF"/>
                </a:solidFill>
                <a:effectLst/>
                <a:latin typeface="Work Sans Medium" pitchFamily="2" charset="77"/>
              </a:rPr>
              <a:t>jooksul</a:t>
            </a:r>
            <a:r>
              <a:rPr lang="de-AT" sz="1200" b="0" i="0" u="none" strike="noStrike" dirty="0">
                <a:solidFill>
                  <a:srgbClr val="9900FF"/>
                </a:solidFill>
                <a:effectLst/>
                <a:latin typeface="Work Sans Medium" pitchFamily="2" charset="77"/>
              </a:rPr>
              <a:t> (</a:t>
            </a:r>
            <a:r>
              <a:rPr lang="de-AT" sz="1200" b="0" i="0" u="sng" strike="noStrike" dirty="0">
                <a:solidFill>
                  <a:srgbClr val="9900FF"/>
                </a:solidFill>
                <a:effectLst/>
                <a:latin typeface="Work Sans Medium" pitchFamily="2" charset="77"/>
                <a:hlinkClick r:id="rId4"/>
              </a:rPr>
              <a:t>Wikipedia</a:t>
            </a:r>
            <a:r>
              <a:rPr lang="de-AT" sz="1200" b="0" i="0" u="none" strike="noStrike" dirty="0">
                <a:solidFill>
                  <a:srgbClr val="9900FF"/>
                </a:solidFill>
                <a:effectLst/>
                <a:latin typeface="Work Sans Medium" pitchFamily="2" charset="77"/>
              </a:rPr>
              <a:t>).</a:t>
            </a:r>
            <a:endParaRPr lang="de-AT" sz="1800" b="0" dirty="0">
              <a:effectLst/>
            </a:endParaRPr>
          </a:p>
        </p:txBody>
      </p:sp>
      <p:sp>
        <p:nvSpPr>
          <p:cNvPr id="4" name="Slide Number Placeholder 3">
            <a:extLst>
              <a:ext uri="{FF2B5EF4-FFF2-40B4-BE49-F238E27FC236}">
                <a16:creationId xmlns:a16="http://schemas.microsoft.com/office/drawing/2014/main" id="{E7072418-22AC-8A67-83A3-A8C32D886E9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14</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29189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A69AF-98FE-8E43-4018-6DA8B889CF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283B9-3CE6-5FD2-B9B9-A525E0B08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96D5A-1F42-D632-9DD0-2027F8583D6E}"/>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t-EE" sz="1200" b="1" i="1" u="none" strike="noStrike" dirty="0">
                <a:solidFill>
                  <a:srgbClr val="6D9EEB"/>
                </a:solidFill>
                <a:effectLst/>
                <a:latin typeface="Work Sans" pitchFamily="2" charset="0"/>
              </a:rPr>
              <a:t>Tegevus</a:t>
            </a:r>
            <a:r>
              <a:rPr lang="de-AT" sz="1200" b="1"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Esitage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siin</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stsenaarium</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kliimaneutraalsuse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saavutamisest</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millega</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kaasneb</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ka</a:t>
            </a:r>
            <a:r>
              <a:rPr lang="de-AT" sz="1200" b="0" i="1" u="none" strike="noStrike" dirty="0">
                <a:solidFill>
                  <a:srgbClr val="6D9EEB"/>
                </a:solidFill>
                <a:effectLst/>
                <a:latin typeface="Work Sans" pitchFamily="2" charset="0"/>
              </a:rPr>
              <a:t> CO2 </a:t>
            </a:r>
            <a:r>
              <a:rPr lang="et-EE" sz="1200" b="0" i="1" u="none" strike="noStrike" dirty="0">
                <a:solidFill>
                  <a:srgbClr val="6D9EEB"/>
                </a:solidFill>
                <a:effectLst/>
                <a:latin typeface="Work Sans" pitchFamily="2" charset="0"/>
              </a:rPr>
              <a:t>heide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teie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piirkonnas</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vastuolulised</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eesmärgid</a:t>
            </a:r>
            <a:r>
              <a:rPr lang="de-AT" sz="1200" b="0" i="1" u="none" strike="noStrike" dirty="0">
                <a:solidFill>
                  <a:srgbClr val="6D9EEB"/>
                </a:solidFill>
                <a:effectLst/>
                <a:latin typeface="Work Sans" pitchFamily="2" charset="0"/>
              </a:rPr>
              <a:t> ja </a:t>
            </a:r>
            <a:r>
              <a:rPr lang="de-AT" sz="1200" b="0" i="1" u="none" strike="noStrike" dirty="0" err="1">
                <a:solidFill>
                  <a:srgbClr val="6D9EEB"/>
                </a:solidFill>
                <a:effectLst/>
                <a:latin typeface="Work Sans" pitchFamily="2" charset="0"/>
              </a:rPr>
              <a:t>reageerimisriskid</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Lisage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paremale</a:t>
            </a:r>
            <a:r>
              <a:rPr lang="de-AT" sz="1200" b="0" i="1" u="none" strike="noStrike" dirty="0">
                <a:solidFill>
                  <a:srgbClr val="6D9EEB"/>
                </a:solidFill>
                <a:effectLst/>
                <a:latin typeface="Work Sans" pitchFamily="2" charset="0"/>
              </a:rPr>
              <a:t> poole </a:t>
            </a:r>
            <a:r>
              <a:rPr lang="et-EE" sz="1200" b="0" i="1" u="none" strike="noStrike" dirty="0">
                <a:solidFill>
                  <a:srgbClr val="6D9EEB"/>
                </a:solidFill>
                <a:effectLst/>
                <a:latin typeface="Work Sans" pitchFamily="2" charset="0"/>
              </a:rPr>
              <a:t>asjakohane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pilt</a:t>
            </a:r>
            <a:r>
              <a:rPr lang="de-AT" sz="1200" b="0" i="1" u="none" strike="noStrike" dirty="0">
                <a:solidFill>
                  <a:srgbClr val="6D9EEB"/>
                </a:solidFill>
                <a:effectLst/>
                <a:latin typeface="Work Sans" pitchFamily="2" charset="0"/>
              </a:rPr>
              <a:t>.</a:t>
            </a:r>
            <a:endParaRPr lang="de-AT" dirty="0"/>
          </a:p>
        </p:txBody>
      </p:sp>
      <p:sp>
        <p:nvSpPr>
          <p:cNvPr id="4" name="Slide Number Placeholder 3">
            <a:extLst>
              <a:ext uri="{FF2B5EF4-FFF2-40B4-BE49-F238E27FC236}">
                <a16:creationId xmlns:a16="http://schemas.microsoft.com/office/drawing/2014/main" id="{BF6316C6-B0CD-FF98-DEA1-BED4E703715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15</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7721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A69AF-98FE-8E43-4018-6DA8B889CF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283B9-3CE6-5FD2-B9B9-A525E0B08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96D5A-1F42-D632-9DD0-2027F8583D6E}"/>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t-EE" sz="1200" b="1" i="1" u="none" strike="noStrike" dirty="0">
                <a:solidFill>
                  <a:srgbClr val="6D9EEB"/>
                </a:solidFill>
                <a:effectLst/>
                <a:latin typeface="Work Sans" pitchFamily="2" charset="0"/>
              </a:rPr>
              <a:t>Tegevus</a:t>
            </a:r>
            <a:r>
              <a:rPr lang="de-AT" sz="1200" b="1"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Esitage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siin</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stsenaarium</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kliimaneutraalsuse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saavutamisest</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millega</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kaasneb</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ka</a:t>
            </a:r>
            <a:r>
              <a:rPr lang="de-AT" sz="1200" b="0" i="1" u="none" strike="noStrike" dirty="0">
                <a:solidFill>
                  <a:srgbClr val="6D9EEB"/>
                </a:solidFill>
                <a:effectLst/>
                <a:latin typeface="Work Sans" pitchFamily="2" charset="0"/>
              </a:rPr>
              <a:t> CO2 </a:t>
            </a:r>
            <a:r>
              <a:rPr lang="et-EE" sz="1200" b="0" i="1" u="none" strike="noStrike" dirty="0">
                <a:solidFill>
                  <a:srgbClr val="6D9EEB"/>
                </a:solidFill>
                <a:effectLst/>
                <a:latin typeface="Work Sans" pitchFamily="2" charset="0"/>
              </a:rPr>
              <a:t>heide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teie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piirkonnas</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vastuolulised</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eesmärgid</a:t>
            </a:r>
            <a:r>
              <a:rPr lang="de-AT" sz="1200" b="0" i="1" u="none" strike="noStrike" dirty="0">
                <a:solidFill>
                  <a:srgbClr val="6D9EEB"/>
                </a:solidFill>
                <a:effectLst/>
                <a:latin typeface="Work Sans" pitchFamily="2" charset="0"/>
              </a:rPr>
              <a:t> ja </a:t>
            </a:r>
            <a:r>
              <a:rPr lang="de-AT" sz="1200" b="0" i="1" u="none" strike="noStrike" dirty="0" err="1">
                <a:solidFill>
                  <a:srgbClr val="6D9EEB"/>
                </a:solidFill>
                <a:effectLst/>
                <a:latin typeface="Work Sans" pitchFamily="2" charset="0"/>
              </a:rPr>
              <a:t>reageerimisriskid</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Lisage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paremale</a:t>
            </a:r>
            <a:r>
              <a:rPr lang="de-AT" sz="1200" b="0" i="1" u="none" strike="noStrike" dirty="0">
                <a:solidFill>
                  <a:srgbClr val="6D9EEB"/>
                </a:solidFill>
                <a:effectLst/>
                <a:latin typeface="Work Sans" pitchFamily="2" charset="0"/>
              </a:rPr>
              <a:t> poole </a:t>
            </a:r>
            <a:r>
              <a:rPr lang="et-EE" sz="1200" b="0" i="1" u="none" strike="noStrike" dirty="0">
                <a:solidFill>
                  <a:srgbClr val="6D9EEB"/>
                </a:solidFill>
                <a:effectLst/>
                <a:latin typeface="Work Sans" pitchFamily="2" charset="0"/>
              </a:rPr>
              <a:t>asjakohane</a:t>
            </a:r>
            <a:r>
              <a:rPr lang="de-AT" sz="1200" b="0" i="1" u="none" strike="noStrike" dirty="0">
                <a:solidFill>
                  <a:srgbClr val="6D9EEB"/>
                </a:solidFill>
                <a:effectLst/>
                <a:latin typeface="Work Sans" pitchFamily="2" charset="0"/>
              </a:rPr>
              <a:t> </a:t>
            </a:r>
            <a:r>
              <a:rPr lang="de-AT" sz="1200" b="0" i="1" u="none" strike="noStrike" dirty="0" err="1">
                <a:solidFill>
                  <a:srgbClr val="6D9EEB"/>
                </a:solidFill>
                <a:effectLst/>
                <a:latin typeface="Work Sans" pitchFamily="2" charset="0"/>
              </a:rPr>
              <a:t>pilt</a:t>
            </a:r>
            <a:r>
              <a:rPr lang="de-AT" sz="1200" b="0" i="1" u="none" strike="noStrike" dirty="0">
                <a:solidFill>
                  <a:srgbClr val="6D9EEB"/>
                </a:solidFill>
                <a:effectLst/>
                <a:latin typeface="Work Sans" pitchFamily="2" charset="0"/>
              </a:rPr>
              <a:t>.</a:t>
            </a:r>
            <a:endParaRPr lang="de-AT" dirty="0"/>
          </a:p>
        </p:txBody>
      </p:sp>
      <p:sp>
        <p:nvSpPr>
          <p:cNvPr id="4" name="Slide Number Placeholder 3">
            <a:extLst>
              <a:ext uri="{FF2B5EF4-FFF2-40B4-BE49-F238E27FC236}">
                <a16:creationId xmlns:a16="http://schemas.microsoft.com/office/drawing/2014/main" id="{BF6316C6-B0CD-FF98-DEA1-BED4E703715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16</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0178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0" i="1" u="none" strike="noStrike" dirty="0">
                <a:solidFill>
                  <a:srgbClr val="6D9EEB"/>
                </a:solidFill>
                <a:effectLst/>
                <a:latin typeface="Work Sans Black" pitchFamily="2" charset="77"/>
              </a:rPr>
              <a:t>Tegevus</a:t>
            </a:r>
            <a:r>
              <a:rPr lang="de-AT" sz="1200" b="0" i="1" u="none" strike="noStrike" dirty="0">
                <a:solidFill>
                  <a:srgbClr val="6D9EEB"/>
                </a:solidFill>
                <a:effectLst/>
                <a:latin typeface="Work Sans Black" pitchFamily="2" charset="77"/>
              </a:rPr>
              <a:t>: </a:t>
            </a:r>
            <a:r>
              <a:rPr lang="et-EE" sz="1200" b="0" i="1" u="none" strike="noStrike" dirty="0">
                <a:solidFill>
                  <a:srgbClr val="6D9EEB"/>
                </a:solidFill>
                <a:effectLst/>
                <a:latin typeface="Work Sans Black" pitchFamily="2" charset="77"/>
              </a:rPr>
              <a:t>Arutlege rühmaga, kas nende arvates on see õige või vale</a:t>
            </a:r>
            <a:r>
              <a:rPr lang="de-AT" sz="1200" b="0" i="1" u="none" strike="noStrike" dirty="0">
                <a:solidFill>
                  <a:srgbClr val="6D9EEB"/>
                </a:solidFill>
                <a:effectLst/>
                <a:latin typeface="Work Sans Black" pitchFamily="2" charset="77"/>
              </a:rPr>
              <a:t>. </a:t>
            </a:r>
            <a:endParaRPr lang="de-D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17</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5960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83768-FB37-1BAE-DE1B-2B83A8FE3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473E2-57A3-4C1B-263A-32525BEFD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53F90-1D28-5E0B-2185-B4810E5817E3}"/>
              </a:ext>
            </a:extLst>
          </p:cNvPr>
          <p:cNvSpPr>
            <a:spLocks noGrp="1"/>
          </p:cNvSpPr>
          <p:nvPr>
            <p:ph type="body" idx="1"/>
          </p:nvPr>
        </p:nvSpPr>
        <p:spPr/>
        <p:txBody>
          <a:bodyPr/>
          <a:lstStyle/>
          <a:p>
            <a:r>
              <a:rPr lang="de-AT" sz="1200" b="0" i="1" u="none" strike="noStrike" dirty="0" err="1">
                <a:solidFill>
                  <a:srgbClr val="6D9EEB"/>
                </a:solidFill>
                <a:effectLst/>
                <a:latin typeface="Work Sans Black" pitchFamily="2" charset="77"/>
              </a:rPr>
              <a:t>Tegevus</a:t>
            </a:r>
            <a:r>
              <a:rPr lang="de-AT" sz="1200" b="0" i="1" u="none" strike="noStrike" dirty="0">
                <a:solidFill>
                  <a:srgbClr val="6D9EEB"/>
                </a:solidFill>
                <a:effectLst/>
                <a:latin typeface="Work Sans Black" pitchFamily="2" charset="77"/>
              </a:rPr>
              <a:t>: </a:t>
            </a:r>
            <a:r>
              <a:rPr lang="de-AT" sz="1200" b="0" i="1" u="none" strike="noStrike" dirty="0" err="1">
                <a:solidFill>
                  <a:srgbClr val="6D9EEB"/>
                </a:solidFill>
                <a:effectLst/>
                <a:latin typeface="Work Sans Black" pitchFamily="2" charset="77"/>
              </a:rPr>
              <a:t>Arutlege</a:t>
            </a:r>
            <a:r>
              <a:rPr lang="de-AT" sz="1200" b="0" i="1" u="none" strike="noStrike" dirty="0">
                <a:solidFill>
                  <a:srgbClr val="6D9EEB"/>
                </a:solidFill>
                <a:effectLst/>
                <a:latin typeface="Work Sans Black" pitchFamily="2" charset="77"/>
              </a:rPr>
              <a:t> </a:t>
            </a:r>
            <a:r>
              <a:rPr lang="de-AT" sz="1200" b="0" i="1" u="none" strike="noStrike" dirty="0" err="1">
                <a:solidFill>
                  <a:srgbClr val="6D9EEB"/>
                </a:solidFill>
                <a:effectLst/>
                <a:latin typeface="Work Sans Black" pitchFamily="2" charset="77"/>
              </a:rPr>
              <a:t>rühmaga</a:t>
            </a:r>
            <a:r>
              <a:rPr lang="de-AT" sz="1200" b="0" i="1" u="none" strike="noStrike" dirty="0">
                <a:solidFill>
                  <a:srgbClr val="6D9EEB"/>
                </a:solidFill>
                <a:effectLst/>
                <a:latin typeface="Work Sans Black" pitchFamily="2" charset="77"/>
              </a:rPr>
              <a:t>, </a:t>
            </a:r>
            <a:r>
              <a:rPr lang="de-AT" sz="1200" b="0" i="1" u="none" strike="noStrike" dirty="0" err="1">
                <a:solidFill>
                  <a:srgbClr val="6D9EEB"/>
                </a:solidFill>
                <a:effectLst/>
                <a:latin typeface="Work Sans Black" pitchFamily="2" charset="77"/>
              </a:rPr>
              <a:t>kas</a:t>
            </a:r>
            <a:r>
              <a:rPr lang="de-AT" sz="1200" b="0" i="1" u="none" strike="noStrike" dirty="0">
                <a:solidFill>
                  <a:srgbClr val="6D9EEB"/>
                </a:solidFill>
                <a:effectLst/>
                <a:latin typeface="Work Sans Black" pitchFamily="2" charset="77"/>
              </a:rPr>
              <a:t> </a:t>
            </a:r>
            <a:r>
              <a:rPr lang="de-AT" sz="1200" b="0" i="1" u="none" strike="noStrike" dirty="0" err="1">
                <a:solidFill>
                  <a:srgbClr val="6D9EEB"/>
                </a:solidFill>
                <a:effectLst/>
                <a:latin typeface="Work Sans Black" pitchFamily="2" charset="77"/>
              </a:rPr>
              <a:t>nende</a:t>
            </a:r>
            <a:r>
              <a:rPr lang="de-AT" sz="1200" b="0" i="1" u="none" strike="noStrike" dirty="0">
                <a:solidFill>
                  <a:srgbClr val="6D9EEB"/>
                </a:solidFill>
                <a:effectLst/>
                <a:latin typeface="Work Sans Black" pitchFamily="2" charset="77"/>
              </a:rPr>
              <a:t> </a:t>
            </a:r>
            <a:r>
              <a:rPr lang="de-AT" sz="1200" b="0" i="1" u="none" strike="noStrike" dirty="0" err="1">
                <a:solidFill>
                  <a:srgbClr val="6D9EEB"/>
                </a:solidFill>
                <a:effectLst/>
                <a:latin typeface="Work Sans Black" pitchFamily="2" charset="77"/>
              </a:rPr>
              <a:t>arvates</a:t>
            </a:r>
            <a:r>
              <a:rPr lang="de-AT" sz="1200" b="0" i="1" u="none" strike="noStrike" dirty="0">
                <a:solidFill>
                  <a:srgbClr val="6D9EEB"/>
                </a:solidFill>
                <a:effectLst/>
                <a:latin typeface="Work Sans Black" pitchFamily="2" charset="77"/>
              </a:rPr>
              <a:t> on </a:t>
            </a:r>
            <a:r>
              <a:rPr lang="de-AT" sz="1200" b="0" i="1" u="none" strike="noStrike" dirty="0" err="1">
                <a:solidFill>
                  <a:srgbClr val="6D9EEB"/>
                </a:solidFill>
                <a:effectLst/>
                <a:latin typeface="Work Sans Black" pitchFamily="2" charset="77"/>
              </a:rPr>
              <a:t>see</a:t>
            </a:r>
            <a:r>
              <a:rPr lang="de-AT" sz="1200" b="0" i="1" u="none" strike="noStrike" dirty="0">
                <a:solidFill>
                  <a:srgbClr val="6D9EEB"/>
                </a:solidFill>
                <a:effectLst/>
                <a:latin typeface="Work Sans Black" pitchFamily="2" charset="77"/>
              </a:rPr>
              <a:t> </a:t>
            </a:r>
            <a:r>
              <a:rPr lang="de-AT" sz="1200" b="0" i="1" u="none" strike="noStrike" dirty="0" err="1">
                <a:solidFill>
                  <a:srgbClr val="6D9EEB"/>
                </a:solidFill>
                <a:effectLst/>
                <a:latin typeface="Work Sans Black" pitchFamily="2" charset="77"/>
              </a:rPr>
              <a:t>õige</a:t>
            </a:r>
            <a:r>
              <a:rPr lang="de-AT" sz="1200" b="0" i="1" u="none" strike="noStrike" dirty="0">
                <a:solidFill>
                  <a:srgbClr val="6D9EEB"/>
                </a:solidFill>
                <a:effectLst/>
                <a:latin typeface="Work Sans Black" pitchFamily="2" charset="77"/>
              </a:rPr>
              <a:t> </a:t>
            </a:r>
            <a:r>
              <a:rPr lang="de-AT" sz="1200" b="0" i="1" u="none" strike="noStrike" dirty="0" err="1">
                <a:solidFill>
                  <a:srgbClr val="6D9EEB"/>
                </a:solidFill>
                <a:effectLst/>
                <a:latin typeface="Work Sans Black" pitchFamily="2" charset="77"/>
              </a:rPr>
              <a:t>või</a:t>
            </a:r>
            <a:r>
              <a:rPr lang="de-AT" sz="1200" b="0" i="1" u="none" strike="noStrike" dirty="0">
                <a:solidFill>
                  <a:srgbClr val="6D9EEB"/>
                </a:solidFill>
                <a:effectLst/>
                <a:latin typeface="Work Sans Black" pitchFamily="2" charset="77"/>
              </a:rPr>
              <a:t> </a:t>
            </a:r>
            <a:r>
              <a:rPr lang="de-AT" sz="1200" b="0" i="1" u="none" strike="noStrike" dirty="0" err="1">
                <a:solidFill>
                  <a:srgbClr val="6D9EEB"/>
                </a:solidFill>
                <a:effectLst/>
                <a:latin typeface="Work Sans Black" pitchFamily="2" charset="77"/>
              </a:rPr>
              <a:t>vale</a:t>
            </a:r>
            <a:r>
              <a:rPr lang="de-AT" sz="1200" b="0" i="1" u="none" strike="noStrike" dirty="0">
                <a:solidFill>
                  <a:srgbClr val="6D9EEB"/>
                </a:solidFill>
                <a:effectLst/>
                <a:latin typeface="Work Sans Black" pitchFamily="2" charset="77"/>
              </a:rPr>
              <a:t>. </a:t>
            </a:r>
          </a:p>
        </p:txBody>
      </p:sp>
      <p:sp>
        <p:nvSpPr>
          <p:cNvPr id="4" name="Slide Number Placeholder 3">
            <a:extLst>
              <a:ext uri="{FF2B5EF4-FFF2-40B4-BE49-F238E27FC236}">
                <a16:creationId xmlns:a16="http://schemas.microsoft.com/office/drawing/2014/main" id="{8E236258-C1C2-6EF7-13C8-1752188100D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18</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8685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19</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9622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470C1-79AB-4F4B-5677-A8ECB2A6A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F215D-9FF9-8A9B-E907-E71F6EA08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544F68-72C2-0979-0790-4E62BFD30FEC}"/>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AT" sz="1200" b="0" i="0" u="none" strike="noStrike" dirty="0" err="1">
                <a:solidFill>
                  <a:srgbClr val="9900FF"/>
                </a:solidFill>
                <a:effectLst/>
                <a:latin typeface="Work Sans Medium" pitchFamily="2" charset="77"/>
              </a:rPr>
              <a:t>Lihtsamalt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öeldes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linn</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istutab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suvel</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jahedamana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püsimiseks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rohkem</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puid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saab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lisahüvesid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kaashüvesid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Õhk</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muutub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puhtamaks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inimestel</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rohkem</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rohealasid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nautida</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hooned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tarbivad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vähem</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energiat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kuna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linn</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püsib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loomulikult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jahedam</a:t>
            </a:r>
            <a:r>
              <a:rPr lang="de-AT" sz="1200" b="0" i="0" u="none" strike="noStrike" dirty="0">
                <a:solidFill>
                  <a:srgbClr val="9900FF"/>
                </a:solidFill>
                <a:effectLst/>
                <a:latin typeface="Work Sans Medium" pitchFamily="2" charset="77"/>
              </a:rPr>
              <a:t>. Need </a:t>
            </a:r>
            <a:r>
              <a:rPr lang="et-EE" sz="1200" b="0" i="0" u="none" strike="noStrike" dirty="0">
                <a:solidFill>
                  <a:srgbClr val="9900FF"/>
                </a:solidFill>
                <a:effectLst/>
                <a:latin typeface="Work Sans Medium" pitchFamily="2" charset="77"/>
              </a:rPr>
              <a:t>hüve</a:t>
            </a:r>
            <a:r>
              <a:rPr lang="de-AT" sz="1200" b="0" i="0" u="none" strike="noStrike" dirty="0">
                <a:solidFill>
                  <a:srgbClr val="9900FF"/>
                </a:solidFill>
                <a:effectLst/>
                <a:latin typeface="Work Sans Medium" pitchFamily="2" charset="77"/>
              </a:rPr>
              <a:t>d </a:t>
            </a:r>
            <a:r>
              <a:rPr lang="et-EE" sz="1200" b="0" i="0" u="none" strike="noStrike" dirty="0">
                <a:solidFill>
                  <a:srgbClr val="9900FF"/>
                </a:solidFill>
                <a:effectLst/>
                <a:latin typeface="Work Sans Medium" pitchFamily="2" charset="77"/>
              </a:rPr>
              <a:t>on kasulikud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nii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keskkon</a:t>
            </a:r>
            <a:r>
              <a:rPr lang="et-EE" sz="1200" b="0" i="0" u="none" strike="noStrike" dirty="0" err="1">
                <a:solidFill>
                  <a:srgbClr val="9900FF"/>
                </a:solidFill>
                <a:effectLst/>
                <a:latin typeface="Work Sans Medium" pitchFamily="2" charset="77"/>
              </a:rPr>
              <a:t>nale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a:t>
            </a:r>
            <a:r>
              <a:rPr lang="de-AT" sz="1200" b="0" i="0" u="none" strike="noStrike" dirty="0">
                <a:solidFill>
                  <a:srgbClr val="9900FF"/>
                </a:solidFill>
                <a:effectLst/>
                <a:latin typeface="Work Sans Medium" pitchFamily="2" charset="77"/>
              </a:rPr>
              <a:t> </a:t>
            </a:r>
            <a:r>
              <a:rPr lang="et-EE" sz="1200" b="0" i="0" u="none" strike="noStrike" dirty="0">
                <a:solidFill>
                  <a:srgbClr val="9900FF"/>
                </a:solidFill>
                <a:effectLst/>
                <a:latin typeface="Work Sans Medium" pitchFamily="2" charset="77"/>
              </a:rPr>
              <a:t>linnaelanikele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säästes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samal</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ajal</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raha</a:t>
            </a:r>
            <a:r>
              <a:rPr lang="de-AT" sz="1200" b="0" i="0" u="none" strike="noStrike" dirty="0">
                <a:solidFill>
                  <a:srgbClr val="9900FF"/>
                </a:solidFill>
                <a:effectLst/>
                <a:latin typeface="Work Sans Medium" pitchFamily="2" charset="77"/>
              </a:rPr>
              <a:t>.</a:t>
            </a:r>
            <a:endParaRPr lang="de-AT" dirty="0"/>
          </a:p>
        </p:txBody>
      </p:sp>
      <p:sp>
        <p:nvSpPr>
          <p:cNvPr id="4" name="Slide Number Placeholder 3">
            <a:extLst>
              <a:ext uri="{FF2B5EF4-FFF2-40B4-BE49-F238E27FC236}">
                <a16:creationId xmlns:a16="http://schemas.microsoft.com/office/drawing/2014/main" id="{E04AA287-1CEE-8439-3477-10F3E59943B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20</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725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E58BF-C43C-17CD-42EE-1008BF7841B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6D42286-5CD2-AAEE-60DF-25658FC5B8F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FF9327E-3AAF-9B8C-FCE1-FC637D8C334E}"/>
              </a:ext>
            </a:extLst>
          </p:cNvPr>
          <p:cNvSpPr>
            <a:spLocks noGrp="1"/>
          </p:cNvSpPr>
          <p:nvPr>
            <p:ph type="body" idx="1"/>
          </p:nvPr>
        </p:nvSpPr>
        <p:spPr/>
        <p:txBody>
          <a:bodyPr/>
          <a:lstStyle/>
          <a:p>
            <a:r>
              <a:rPr lang="de-AT" sz="1200" b="0" i="0" u="none" strike="noStrike" dirty="0" err="1">
                <a:solidFill>
                  <a:srgbClr val="9900FF"/>
                </a:solidFill>
                <a:effectLst/>
                <a:latin typeface="Work Sans Medium" pitchFamily="2" charset="77"/>
              </a:rPr>
              <a:t>Projektis</a:t>
            </a:r>
            <a:r>
              <a:rPr lang="de-AT" sz="1200" b="0" i="0" u="none" strike="noStrike" dirty="0">
                <a:solidFill>
                  <a:srgbClr val="9900FF"/>
                </a:solidFill>
                <a:effectLst/>
                <a:latin typeface="Work Sans Medium" pitchFamily="2" charset="77"/>
              </a:rPr>
              <a:t> KNOWING </a:t>
            </a:r>
            <a:r>
              <a:rPr lang="de-AT" sz="1200" b="0" i="0" u="none" strike="noStrike" dirty="0" err="1">
                <a:solidFill>
                  <a:srgbClr val="9900FF"/>
                </a:solidFill>
                <a:effectLst/>
                <a:latin typeface="Work Sans Medium" pitchFamily="2" charset="77"/>
              </a:rPr>
              <a:t>tehakse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Eesti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Saksamaa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Itaalia</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Hispaania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piloot</a:t>
            </a:r>
            <a:r>
              <a:rPr lang="et-EE" sz="1200" b="0" i="0" u="none" strike="noStrike" dirty="0">
                <a:solidFill>
                  <a:srgbClr val="9900FF"/>
                </a:solidFill>
                <a:effectLst/>
                <a:latin typeface="Work Sans Medium" pitchFamily="2" charset="77"/>
              </a:rPr>
              <a:t>aladel</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koostööd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sidusrühmadega</a:t>
            </a:r>
            <a:r>
              <a:rPr lang="de-AT" sz="1200" b="0" i="0" u="none" strike="noStrike" dirty="0">
                <a:solidFill>
                  <a:srgbClr val="9900FF"/>
                </a:solidFill>
                <a:effectLst/>
                <a:latin typeface="Work Sans Medium" pitchFamily="2" charset="77"/>
              </a:rPr>
              <a:t>, et </a:t>
            </a:r>
            <a:r>
              <a:rPr lang="de-AT" sz="1200" b="0" i="0" u="none" strike="noStrike" dirty="0" err="1">
                <a:solidFill>
                  <a:srgbClr val="9900FF"/>
                </a:solidFill>
                <a:effectLst/>
                <a:latin typeface="Work Sans Medium" pitchFamily="2" charset="77"/>
              </a:rPr>
              <a:t>töötada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välja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lahendusi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meetodeid</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strateegiaid</a:t>
            </a:r>
            <a:r>
              <a:rPr lang="de-AT" sz="1200" b="0" i="0" u="none" strike="noStrike" dirty="0">
                <a:solidFill>
                  <a:srgbClr val="9900FF"/>
                </a:solidFill>
                <a:effectLst/>
                <a:latin typeface="Work Sans Medium" pitchFamily="2" charset="77"/>
              </a:rPr>
              <a:t>, </a:t>
            </a:r>
            <a:r>
              <a:rPr lang="et-EE" sz="1200" b="0" i="0" u="none" strike="noStrike" dirty="0">
                <a:solidFill>
                  <a:srgbClr val="9900FF"/>
                </a:solidFill>
                <a:effectLst/>
                <a:latin typeface="Work Sans Medium" pitchFamily="2" charset="77"/>
              </a:rPr>
              <a:t>mis aitavad kaasa kliimaneutraalsuse saavutamisele.</a:t>
            </a:r>
            <a:endParaRPr lang="de-AT" sz="1200" b="0" i="0" u="none" strike="noStrike" dirty="0">
              <a:solidFill>
                <a:srgbClr val="9900FF"/>
              </a:solidFill>
              <a:effectLst/>
              <a:latin typeface="Work Sans Medium" pitchFamily="2" charset="77"/>
            </a:endParaRPr>
          </a:p>
        </p:txBody>
      </p:sp>
      <p:sp>
        <p:nvSpPr>
          <p:cNvPr id="4" name="Foliennummernplatzhalter 3">
            <a:extLst>
              <a:ext uri="{FF2B5EF4-FFF2-40B4-BE49-F238E27FC236}">
                <a16:creationId xmlns:a16="http://schemas.microsoft.com/office/drawing/2014/main" id="{F94D46AC-41F8-6230-47D9-E47C4CA309D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3</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1698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3D8C-2BC6-E70F-CE04-F1B4F45D6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2D3E8-DD35-BE9B-4817-30CD6B7895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4DE4F-10A0-BCCB-9C4D-A0AEC4DC805C}"/>
              </a:ext>
            </a:extLst>
          </p:cNvPr>
          <p:cNvSpPr>
            <a:spLocks noGrp="1"/>
          </p:cNvSpPr>
          <p:nvPr>
            <p:ph type="body" idx="1"/>
          </p:nvPr>
        </p:nvSpPr>
        <p:spPr/>
        <p:txBody>
          <a:bodyPr/>
          <a:lstStyle/>
          <a:p>
            <a:endParaRPr lang="de-AT"/>
          </a:p>
        </p:txBody>
      </p:sp>
      <p:sp>
        <p:nvSpPr>
          <p:cNvPr id="4" name="Slide Number Placeholder 3">
            <a:extLst>
              <a:ext uri="{FF2B5EF4-FFF2-40B4-BE49-F238E27FC236}">
                <a16:creationId xmlns:a16="http://schemas.microsoft.com/office/drawing/2014/main" id="{0FAE35B1-4F6C-8A32-9B42-997C70945BE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21</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403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82B77-D2C6-4321-259B-8C80F934A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E5947-4197-E062-EBAC-BB43186265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05C0A-A432-5898-AD72-BCD8743F9807}"/>
              </a:ext>
            </a:extLst>
          </p:cNvPr>
          <p:cNvSpPr>
            <a:spLocks noGrp="1"/>
          </p:cNvSpPr>
          <p:nvPr>
            <p:ph type="body" idx="1"/>
          </p:nvPr>
        </p:nvSpPr>
        <p:spPr/>
        <p:txBody>
          <a:bodyPr/>
          <a:lstStyle/>
          <a:p>
            <a:pPr rtl="0"/>
            <a:r>
              <a:rPr lang="de-AT" sz="1200" b="0" i="0" u="none" strike="noStrike" dirty="0" err="1">
                <a:solidFill>
                  <a:srgbClr val="9900FF"/>
                </a:solidFill>
                <a:effectLst/>
                <a:latin typeface="Work Sans Medium" pitchFamily="2" charset="77"/>
              </a:rPr>
              <a:t>Väiksem</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kokkupuude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õhusaastega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aitab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vähendada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hingamisteede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haiguste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näiteks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astma</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krooniliste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kopsuhaiguste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esinemissagedust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samuti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kopsuvähi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riski</a:t>
            </a:r>
            <a:r>
              <a:rPr lang="de-AT" sz="1200" b="0" i="0" u="none" strike="noStrike" dirty="0">
                <a:solidFill>
                  <a:srgbClr val="9900FF"/>
                </a:solidFill>
                <a:effectLst/>
                <a:latin typeface="Work Sans Medium" pitchFamily="2" charset="77"/>
              </a:rPr>
              <a:t>.  (Villeneuve et al. 2012). </a:t>
            </a:r>
            <a:endParaRPr lang="de-AT" sz="1800" b="0" dirty="0">
              <a:effectLst/>
            </a:endParaRPr>
          </a:p>
          <a:p>
            <a:pPr rtl="0"/>
            <a:r>
              <a:rPr lang="de-AT" sz="1200" b="0" i="0" u="none" strike="noStrike" dirty="0" err="1">
                <a:solidFill>
                  <a:srgbClr val="9900FF"/>
                </a:solidFill>
                <a:effectLst/>
                <a:latin typeface="Work Sans Medium" pitchFamily="2" charset="77"/>
              </a:rPr>
              <a:t>Linnarohelus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aitab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alandada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temperatuuri</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jahutada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linnapiirkondi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vähendades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seeläbi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kuumusega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seotud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terviseprobleemide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sealhulgas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südame-veresoonkonna</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hingamisteede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probleemide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riski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Aevermann</a:t>
            </a:r>
            <a:r>
              <a:rPr lang="de-AT" sz="1200" b="0" i="0" u="none" strike="noStrike" dirty="0">
                <a:solidFill>
                  <a:srgbClr val="9900FF"/>
                </a:solidFill>
                <a:effectLst/>
                <a:latin typeface="Work Sans Medium" pitchFamily="2" charset="77"/>
              </a:rPr>
              <a:t> &amp; Schmude 2015; Heinrich et al. 2002; </a:t>
            </a:r>
            <a:r>
              <a:rPr lang="de-AT" sz="1200" b="0" i="0" u="none" strike="noStrike" dirty="0" err="1">
                <a:solidFill>
                  <a:srgbClr val="9900FF"/>
                </a:solidFill>
                <a:effectLst/>
                <a:latin typeface="Work Sans Medium" pitchFamily="2" charset="77"/>
              </a:rPr>
              <a:t>Michelozzi</a:t>
            </a:r>
            <a:r>
              <a:rPr lang="de-AT" sz="1200" b="0" i="0" u="none" strike="noStrike" dirty="0">
                <a:solidFill>
                  <a:srgbClr val="9900FF"/>
                </a:solidFill>
                <a:effectLst/>
                <a:latin typeface="Work Sans Medium" pitchFamily="2" charset="77"/>
              </a:rPr>
              <a:t> 2009).</a:t>
            </a:r>
          </a:p>
          <a:p>
            <a:pPr rtl="0"/>
            <a:endParaRPr lang="de-AT" sz="1200" b="0" i="0" u="none" strike="noStrike" dirty="0">
              <a:solidFill>
                <a:srgbClr val="9900FF"/>
              </a:solidFill>
              <a:effectLst/>
              <a:latin typeface="Work Sans Medium" pitchFamily="2" charset="77"/>
            </a:endParaRPr>
          </a:p>
          <a:p>
            <a:pPr rtl="0"/>
            <a:r>
              <a:rPr lang="de-AT" sz="1200" b="0" i="0" u="none" strike="noStrike" dirty="0" err="1">
                <a:solidFill>
                  <a:srgbClr val="9900FF"/>
                </a:solidFill>
                <a:effectLst/>
                <a:latin typeface="Work Sans Medium" pitchFamily="2" charset="77"/>
              </a:rPr>
              <a:t>Lihtsamalt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öeldes</a:t>
            </a:r>
            <a:r>
              <a:rPr lang="de-AT" sz="1200" b="0" i="0" u="none" strike="noStrike" dirty="0">
                <a:solidFill>
                  <a:srgbClr val="9900FF"/>
                </a:solidFill>
                <a:effectLst/>
                <a:latin typeface="Work Sans Medium" pitchFamily="2" charset="77"/>
              </a:rPr>
              <a:t>:</a:t>
            </a:r>
          </a:p>
          <a:p>
            <a:pPr rtl="0"/>
            <a:r>
              <a:rPr lang="de-AT" sz="1200" b="0" i="0" u="none" strike="noStrike" dirty="0" err="1">
                <a:solidFill>
                  <a:srgbClr val="9900FF"/>
                </a:solidFill>
                <a:effectLst/>
                <a:latin typeface="Work Sans Medium" pitchFamily="2" charset="77"/>
              </a:rPr>
              <a:t>Puud</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haljasalad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aitavad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õhku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puhastada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muudab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linnaelu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tervislikumaks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Väiksema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reostusega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kannatab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vähem</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inimesi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hingamisprobleemide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näiteks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astma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tõsiste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haiguste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näiteks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kopsuhaiguste</a:t>
            </a:r>
            <a:r>
              <a:rPr lang="de-AT" sz="1200" b="0" i="0" u="none" strike="noStrike" dirty="0">
                <a:solidFill>
                  <a:srgbClr val="9900FF"/>
                </a:solidFill>
                <a:effectLst/>
                <a:latin typeface="Work Sans Medium" pitchFamily="2" charset="77"/>
              </a:rPr>
              <a:t> all.</a:t>
            </a:r>
          </a:p>
          <a:p>
            <a:pPr rtl="0"/>
            <a:r>
              <a:rPr lang="de-AT" sz="1200" b="0" i="0" u="none" strike="noStrike" dirty="0" err="1">
                <a:solidFill>
                  <a:srgbClr val="9900FF"/>
                </a:solidFill>
                <a:effectLst/>
                <a:latin typeface="Work Sans Medium" pitchFamily="2" charset="77"/>
              </a:rPr>
              <a:t>Haljasalad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jahutavad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linnu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muutes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need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mugavamaks</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vähendades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äärmusliku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kuumuse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põhjustatud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terviseprobleemide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näiteks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südame</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hingamisprobleemide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riski</a:t>
            </a:r>
            <a:r>
              <a:rPr lang="de-AT" sz="1200" b="0" i="0" u="none" strike="noStrike" dirty="0">
                <a:solidFill>
                  <a:srgbClr val="9900FF"/>
                </a:solidFill>
                <a:effectLst/>
                <a:latin typeface="Work Sans Medium" pitchFamily="2" charset="77"/>
              </a:rPr>
              <a:t>.</a:t>
            </a:r>
          </a:p>
          <a:p>
            <a:pPr rtl="0"/>
            <a:r>
              <a:rPr lang="de-AT" sz="1200" b="0" i="0" u="none" strike="noStrike" dirty="0">
                <a:solidFill>
                  <a:srgbClr val="9900FF"/>
                </a:solidFill>
                <a:effectLst/>
                <a:latin typeface="Work Sans Medium" pitchFamily="2" charset="77"/>
              </a:rPr>
              <a:t>Kuna </a:t>
            </a:r>
            <a:r>
              <a:rPr lang="de-AT" sz="1200" b="0" i="0" u="none" strike="noStrike" dirty="0" err="1">
                <a:solidFill>
                  <a:srgbClr val="9900FF"/>
                </a:solidFill>
                <a:effectLst/>
                <a:latin typeface="Work Sans Medium" pitchFamily="2" charset="77"/>
              </a:rPr>
              <a:t>reostuse</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kuumuse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tõttu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haigestub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vähem</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inimesi</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ka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tervishoiukulud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väiksemad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kuna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nii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paljud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inimesed</a:t>
            </a:r>
            <a:r>
              <a:rPr lang="de-AT" sz="1200" b="0" i="0" u="none" strike="noStrike" dirty="0">
                <a:solidFill>
                  <a:srgbClr val="9900FF"/>
                </a:solidFill>
                <a:effectLst/>
                <a:latin typeface="Work Sans Medium" pitchFamily="2" charset="77"/>
              </a:rPr>
              <a:t> ei </a:t>
            </a:r>
            <a:r>
              <a:rPr lang="de-AT" sz="1200" b="0" i="0" u="none" strike="noStrike" dirty="0" err="1">
                <a:solidFill>
                  <a:srgbClr val="9900FF"/>
                </a:solidFill>
                <a:effectLst/>
                <a:latin typeface="Work Sans Medium" pitchFamily="2" charset="77"/>
              </a:rPr>
              <a:t>vaja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ravi</a:t>
            </a:r>
            <a:r>
              <a:rPr lang="de-AT" sz="1200" b="0" i="0" u="none" strike="noStrike" dirty="0">
                <a:solidFill>
                  <a:srgbClr val="9900FF"/>
                </a:solidFill>
                <a:effectLst/>
                <a:latin typeface="Work Sans Medium" pitchFamily="2" charset="77"/>
              </a:rPr>
              <a:t>.</a:t>
            </a:r>
            <a:endParaRPr lang="de-DE" dirty="0"/>
          </a:p>
        </p:txBody>
      </p:sp>
      <p:sp>
        <p:nvSpPr>
          <p:cNvPr id="4" name="Slide Number Placeholder 3">
            <a:extLst>
              <a:ext uri="{FF2B5EF4-FFF2-40B4-BE49-F238E27FC236}">
                <a16:creationId xmlns:a16="http://schemas.microsoft.com/office/drawing/2014/main" id="{2BB1410D-A73E-E94F-149B-6CC5C237F2D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22</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4067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771AD-09DE-98F6-06A2-8D7F5F2F2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4CBD4-053F-6EEC-57AA-8B007DF51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4DAA5-048B-5FA0-3DA7-CF65F949C46C}"/>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Need 15 </a:t>
            </a:r>
            <a:r>
              <a:rPr lang="de-DE" dirty="0" err="1"/>
              <a:t>linnade</a:t>
            </a:r>
            <a:r>
              <a:rPr lang="de-DE" dirty="0"/>
              <a:t> </a:t>
            </a:r>
            <a:r>
              <a:rPr lang="de-DE" dirty="0" err="1"/>
              <a:t>kohta</a:t>
            </a:r>
            <a:r>
              <a:rPr lang="de-DE" dirty="0"/>
              <a:t> </a:t>
            </a:r>
            <a:r>
              <a:rPr lang="de-DE" dirty="0" err="1"/>
              <a:t>käivat</a:t>
            </a:r>
            <a:r>
              <a:rPr lang="de-DE" dirty="0"/>
              <a:t> </a:t>
            </a:r>
            <a:r>
              <a:rPr lang="de-DE" dirty="0" err="1"/>
              <a:t>kiirfakti</a:t>
            </a:r>
            <a:r>
              <a:rPr lang="de-DE" dirty="0"/>
              <a:t> </a:t>
            </a:r>
            <a:r>
              <a:rPr lang="de-DE" dirty="0" err="1"/>
              <a:t>toovad</a:t>
            </a:r>
            <a:r>
              <a:rPr lang="de-DE" dirty="0"/>
              <a:t> </a:t>
            </a:r>
            <a:r>
              <a:rPr lang="de-DE" dirty="0" err="1"/>
              <a:t>esile</a:t>
            </a:r>
            <a:r>
              <a:rPr lang="de-DE" dirty="0"/>
              <a:t> </a:t>
            </a:r>
            <a:r>
              <a:rPr lang="de-DE" dirty="0" err="1"/>
              <a:t>tõendeid</a:t>
            </a:r>
            <a:r>
              <a:rPr lang="de-DE" dirty="0"/>
              <a:t> </a:t>
            </a:r>
            <a:r>
              <a:rPr lang="de-DE" dirty="0" err="1"/>
              <a:t>kogu</a:t>
            </a:r>
            <a:r>
              <a:rPr lang="de-DE" dirty="0"/>
              <a:t> </a:t>
            </a:r>
            <a:r>
              <a:rPr lang="de-DE" dirty="0" err="1"/>
              <a:t>Euroopast</a:t>
            </a:r>
            <a:r>
              <a:rPr lang="de-DE" dirty="0"/>
              <a:t>, </a:t>
            </a:r>
            <a:r>
              <a:rPr lang="de-DE" dirty="0" err="1"/>
              <a:t>kus</a:t>
            </a:r>
            <a:r>
              <a:rPr lang="de-DE" dirty="0"/>
              <a:t> </a:t>
            </a:r>
            <a:r>
              <a:rPr lang="de-DE" dirty="0" err="1"/>
              <a:t>kõndimis</a:t>
            </a:r>
            <a:r>
              <a:rPr lang="de-DE" dirty="0"/>
              <a:t>- ja </a:t>
            </a:r>
            <a:r>
              <a:rPr lang="de-DE" dirty="0" err="1"/>
              <a:t>jalgrattasõidumeetmed</a:t>
            </a:r>
            <a:r>
              <a:rPr lang="de-DE" dirty="0"/>
              <a:t> ei </a:t>
            </a:r>
            <a:r>
              <a:rPr lang="de-DE" dirty="0" err="1"/>
              <a:t>halvendanud</a:t>
            </a:r>
            <a:r>
              <a:rPr lang="de-DE" dirty="0"/>
              <a:t> – </a:t>
            </a:r>
            <a:r>
              <a:rPr lang="de-DE" dirty="0" err="1"/>
              <a:t>vaid</a:t>
            </a:r>
            <a:r>
              <a:rPr lang="de-DE" dirty="0"/>
              <a:t> </a:t>
            </a:r>
            <a:r>
              <a:rPr lang="de-DE" dirty="0" err="1"/>
              <a:t>sageli</a:t>
            </a:r>
            <a:r>
              <a:rPr lang="de-DE" dirty="0"/>
              <a:t> </a:t>
            </a:r>
            <a:r>
              <a:rPr lang="de-DE" dirty="0" err="1"/>
              <a:t>parandasid</a:t>
            </a:r>
            <a:r>
              <a:rPr lang="de-DE" dirty="0"/>
              <a:t> – </a:t>
            </a:r>
            <a:r>
              <a:rPr lang="de-DE" dirty="0" err="1"/>
              <a:t>üldist</a:t>
            </a:r>
            <a:r>
              <a:rPr lang="de-DE" dirty="0"/>
              <a:t> </a:t>
            </a:r>
            <a:r>
              <a:rPr lang="de-DE" dirty="0" err="1"/>
              <a:t>liiklusvoogu</a:t>
            </a:r>
            <a:r>
              <a:rPr lang="de-DE" dirty="0"/>
              <a:t>.</a:t>
            </a:r>
          </a:p>
        </p:txBody>
      </p:sp>
      <p:sp>
        <p:nvSpPr>
          <p:cNvPr id="4" name="Slide Number Placeholder 3">
            <a:extLst>
              <a:ext uri="{FF2B5EF4-FFF2-40B4-BE49-F238E27FC236}">
                <a16:creationId xmlns:a16="http://schemas.microsoft.com/office/drawing/2014/main" id="{FEE53DEC-A2AF-904D-61E7-E7F6FC31B85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23</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353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24</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72269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800" b="0" i="1" u="none" strike="noStrike" dirty="0">
                <a:solidFill>
                  <a:srgbClr val="6D9EEB"/>
                </a:solidFill>
                <a:effectLst/>
                <a:latin typeface="Work Sans Black" pitchFamily="2" charset="77"/>
              </a:rPr>
              <a:t>Tegevus</a:t>
            </a:r>
            <a:r>
              <a:rPr lang="de-AT" sz="1800" b="0" i="1" u="none" strike="noStrike" dirty="0">
                <a:solidFill>
                  <a:srgbClr val="6D9EEB"/>
                </a:solidFill>
                <a:effectLst/>
                <a:latin typeface="Work Sans Black" pitchFamily="2" charset="77"/>
              </a:rPr>
              <a:t>: </a:t>
            </a:r>
            <a:r>
              <a:rPr lang="et-EE" sz="1800" b="0" i="1" u="none" strike="noStrike" dirty="0">
                <a:solidFill>
                  <a:srgbClr val="6D9EEB"/>
                </a:solidFill>
                <a:effectLst/>
                <a:latin typeface="Work Sans Black" pitchFamily="2" charset="77"/>
              </a:rPr>
              <a:t>Arutlege vastuste üle rühmas</a:t>
            </a:r>
            <a:r>
              <a:rPr lang="de-AT" sz="1800" b="0" i="1" u="none" strike="noStrike" dirty="0">
                <a:solidFill>
                  <a:srgbClr val="6D9EEB"/>
                </a:solidFill>
                <a:effectLst/>
                <a:latin typeface="Work Sans Black" pitchFamily="2" charset="77"/>
              </a:rPr>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25</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347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de-AT" sz="1200" b="0" i="0" u="none" strike="noStrike" dirty="0" err="1">
                <a:solidFill>
                  <a:srgbClr val="9900FF"/>
                </a:solidFill>
                <a:effectLst/>
                <a:latin typeface="Work Sans Medium" pitchFamily="2" charset="77"/>
              </a:rPr>
              <a:t>Seos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hiljutiste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sündmustega</a:t>
            </a:r>
            <a:r>
              <a:rPr lang="de-AT" sz="1200" b="0" i="0" u="none" strike="noStrike" dirty="0">
                <a:solidFill>
                  <a:srgbClr val="9900FF"/>
                </a:solidFill>
                <a:effectLst/>
                <a:latin typeface="Work Sans Medium" pitchFamily="2" charset="77"/>
              </a:rPr>
              <a:t>:</a:t>
            </a:r>
          </a:p>
          <a:p>
            <a:pPr rtl="0"/>
            <a:r>
              <a:rPr lang="de-AT" sz="1200" b="0" i="0" u="none" strike="noStrike" dirty="0" err="1">
                <a:solidFill>
                  <a:srgbClr val="9900FF"/>
                </a:solidFill>
                <a:effectLst/>
                <a:latin typeface="Work Sans Medium" pitchFamily="2" charset="77"/>
              </a:rPr>
              <a:t>Orkaanid</a:t>
            </a:r>
            <a:r>
              <a:rPr lang="de-AT" sz="1200" b="0" i="0" u="none" strike="noStrike" dirty="0">
                <a:solidFill>
                  <a:srgbClr val="9900FF"/>
                </a:solidFill>
                <a:effectLst/>
                <a:latin typeface="Work Sans Medium" pitchFamily="2" charset="77"/>
              </a:rPr>
              <a:t> Milton ja Helene (2024): </a:t>
            </a:r>
            <a:r>
              <a:rPr lang="de-AT" sz="1200" b="0" i="0" u="none" strike="noStrike" dirty="0" err="1">
                <a:solidFill>
                  <a:srgbClr val="9900FF"/>
                </a:solidFill>
                <a:effectLst/>
                <a:latin typeface="Work Sans Medium" pitchFamily="2" charset="77"/>
              </a:rPr>
              <a:t>Teadus</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tuvastanud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inimtegevusest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tingitud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kliimamuutused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olulise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teguri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nende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orkaanide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intensiivsuse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suurenemises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Ebanormaalselt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soe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ookeanivesi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mis</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tingitud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suurenenud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kasvuhoonegaaside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heitkogustest</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seostatud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selliste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tormide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kiire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intensiivistumisega</a:t>
            </a:r>
            <a:r>
              <a:rPr lang="de-AT" sz="1200" b="0" i="0" u="none" strike="noStrike" dirty="0">
                <a:solidFill>
                  <a:srgbClr val="9900FF"/>
                </a:solidFill>
                <a:effectLst/>
                <a:latin typeface="Work Sans Medium" pitchFamily="2" charset="77"/>
              </a:rPr>
              <a:t>.</a:t>
            </a:r>
          </a:p>
          <a:p>
            <a:pPr rtl="0"/>
            <a:endParaRPr lang="de-AT" sz="1200" b="0" i="0" u="none" strike="noStrike" dirty="0">
              <a:solidFill>
                <a:srgbClr val="9900FF"/>
              </a:solidFill>
              <a:effectLst/>
              <a:latin typeface="Work Sans Medium" pitchFamily="2" charset="77"/>
            </a:endParaRPr>
          </a:p>
          <a:p>
            <a:pPr rtl="0"/>
            <a:r>
              <a:rPr lang="de-AT" sz="1200" b="0" i="0" u="none" strike="noStrike" dirty="0" err="1">
                <a:solidFill>
                  <a:srgbClr val="9900FF"/>
                </a:solidFill>
                <a:effectLst/>
                <a:latin typeface="Work Sans Medium" pitchFamily="2" charset="77"/>
              </a:rPr>
              <a:t>Soojenemist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kujutav</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triipgraafik</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visuaalne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esitus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globaalse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temperatuuri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muutusest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aastast</a:t>
            </a:r>
            <a:r>
              <a:rPr lang="de-AT" sz="1200" b="0" i="0" u="none" strike="noStrike" dirty="0">
                <a:solidFill>
                  <a:srgbClr val="9900FF"/>
                </a:solidFill>
                <a:effectLst/>
                <a:latin typeface="Work Sans Medium" pitchFamily="2" charset="77"/>
              </a:rPr>
              <a:t> 1880 </a:t>
            </a:r>
            <a:r>
              <a:rPr lang="de-AT" sz="1200" b="0" i="0" u="none" strike="noStrike" dirty="0" err="1">
                <a:solidFill>
                  <a:srgbClr val="9900FF"/>
                </a:solidFill>
                <a:effectLst/>
                <a:latin typeface="Work Sans Medium" pitchFamily="2" charset="77"/>
              </a:rPr>
              <a:t>kuni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tänapäevani</a:t>
            </a:r>
            <a:r>
              <a:rPr lang="de-AT" sz="1200" b="0" i="0" u="none" strike="noStrike" dirty="0">
                <a:solidFill>
                  <a:srgbClr val="9900FF"/>
                </a:solidFill>
                <a:effectLst/>
                <a:latin typeface="Work Sans Medium" pitchFamily="2" charset="77"/>
              </a:rPr>
              <a:t>. Iga </a:t>
            </a:r>
            <a:r>
              <a:rPr lang="de-AT" sz="1200" b="0" i="0" u="none" strike="noStrike" dirty="0" err="1">
                <a:solidFill>
                  <a:srgbClr val="9900FF"/>
                </a:solidFill>
                <a:effectLst/>
                <a:latin typeface="Work Sans Medium" pitchFamily="2" charset="77"/>
              </a:rPr>
              <a:t>triip</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tähistab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ühte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aastat</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värvid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näitavad</a:t>
            </a:r>
            <a:r>
              <a:rPr lang="de-AT" sz="1200" b="0" i="0" u="none" strike="noStrike" dirty="0">
                <a:solidFill>
                  <a:srgbClr val="9900FF"/>
                </a:solidFill>
                <a:effectLst/>
                <a:latin typeface="Work Sans Medium" pitchFamily="2" charset="77"/>
              </a:rPr>
              <a:t> </a:t>
            </a:r>
            <a:r>
              <a:rPr lang="et-EE" sz="1200" b="0" i="0" u="none" strike="noStrike" dirty="0">
                <a:solidFill>
                  <a:srgbClr val="9900FF"/>
                </a:solidFill>
                <a:effectLst/>
                <a:latin typeface="Work Sans Medium" pitchFamily="2" charset="77"/>
              </a:rPr>
              <a:t>konkreetse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keskmi</a:t>
            </a:r>
            <a:r>
              <a:rPr lang="et-EE" sz="1200" b="0" i="0" u="none" strike="noStrike" dirty="0">
                <a:solidFill>
                  <a:srgbClr val="9900FF"/>
                </a:solidFill>
                <a:effectLst/>
                <a:latin typeface="Work Sans Medium" pitchFamily="2" charset="77"/>
              </a:rPr>
              <a:t>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globaal</a:t>
            </a:r>
            <a:r>
              <a:rPr lang="et-EE" sz="1200" b="0" i="0" u="none" strike="noStrike" dirty="0" err="1">
                <a:solidFill>
                  <a:srgbClr val="9900FF"/>
                </a:solidFill>
                <a:effectLst/>
                <a:latin typeface="Work Sans Medium" pitchFamily="2" charset="77"/>
              </a:rPr>
              <a:t>set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temperatuur</a:t>
            </a:r>
            <a:r>
              <a:rPr lang="et-EE" sz="1200" b="0" i="0" u="none" strike="noStrike" dirty="0">
                <a:solidFill>
                  <a:srgbClr val="9900FF"/>
                </a:solidFill>
                <a:effectLst/>
                <a:latin typeface="Work Sans Medium" pitchFamily="2" charset="77"/>
              </a:rPr>
              <a:t>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võrreldes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pikaajalise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keskmisega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tavaliselt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keskmine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aastatel</a:t>
            </a:r>
            <a:r>
              <a:rPr lang="de-AT" sz="1200" b="0" i="0" u="none" strike="noStrike" dirty="0">
                <a:solidFill>
                  <a:srgbClr val="9900FF"/>
                </a:solidFill>
                <a:effectLst/>
                <a:latin typeface="Work Sans Medium" pitchFamily="2" charset="77"/>
              </a:rPr>
              <a:t> 1971–2000, </a:t>
            </a:r>
            <a:r>
              <a:rPr lang="de-AT" sz="1200" b="0" i="0" u="none" strike="noStrike" dirty="0" err="1">
                <a:solidFill>
                  <a:srgbClr val="9900FF"/>
                </a:solidFill>
                <a:effectLst/>
                <a:latin typeface="Work Sans Medium" pitchFamily="2" charset="77"/>
              </a:rPr>
              <a:t>kuigi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versioonist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olenevalt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erineda</a:t>
            </a:r>
            <a:r>
              <a:rPr lang="de-AT" sz="1200" b="0" i="0" u="none" strike="noStrike" dirty="0">
                <a:solidFill>
                  <a:srgbClr val="9900FF"/>
                </a:solidFill>
                <a:effectLst/>
                <a:latin typeface="Work Sans Medium" pitchFamily="2" charset="77"/>
              </a:rPr>
              <a:t>).</a:t>
            </a:r>
          </a:p>
          <a:p>
            <a:pPr rtl="0"/>
            <a:r>
              <a:rPr lang="de-AT" sz="1200" b="0" i="0" u="none" strike="noStrike" dirty="0" err="1">
                <a:solidFill>
                  <a:srgbClr val="9900FF"/>
                </a:solidFill>
                <a:effectLst/>
                <a:latin typeface="Work Sans Medium" pitchFamily="2" charset="77"/>
              </a:rPr>
              <a:t>Sinised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triibud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tähistavad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jahedamaid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punased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triibud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soojemaid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tumedam</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värv</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äärmuslikum</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temperatuuri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erinevus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algtasemest</a:t>
            </a:r>
            <a:r>
              <a:rPr lang="de-AT" sz="1200" b="0" i="0" u="none" strike="noStrike" dirty="0">
                <a:solidFill>
                  <a:srgbClr val="9900FF"/>
                </a:solidFill>
                <a:effectLst/>
                <a:latin typeface="Work Sans Medium" pitchFamily="2" charset="77"/>
              </a:rPr>
              <a:t>.</a:t>
            </a:r>
          </a:p>
          <a:p>
            <a:pPr rtl="0"/>
            <a:r>
              <a:rPr lang="de-AT" sz="1200" b="0" i="0" u="none" strike="noStrike" dirty="0" err="1">
                <a:solidFill>
                  <a:srgbClr val="9900FF"/>
                </a:solidFill>
                <a:effectLst/>
                <a:latin typeface="Work Sans Medium" pitchFamily="2" charset="77"/>
              </a:rPr>
              <a:t>Graafika</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loodud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lihtsaks</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mõjusaks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näidates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aja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jooksul</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progresseeruva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soojenemise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trendi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ilma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numbrite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telgede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keeruliste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siltideta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Vasakult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paremale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liikudes</a:t>
            </a:r>
            <a:r>
              <a:rPr lang="de-AT" sz="1200" b="0" i="0" u="none" strike="noStrike" dirty="0">
                <a:solidFill>
                  <a:srgbClr val="9900FF"/>
                </a:solidFill>
                <a:effectLst/>
                <a:latin typeface="Work Sans Medium" pitchFamily="2" charset="77"/>
              </a:rPr>
              <a:t> (19. </a:t>
            </a:r>
            <a:r>
              <a:rPr lang="de-AT" sz="1200" b="0" i="0" u="none" strike="noStrike" dirty="0" err="1">
                <a:solidFill>
                  <a:srgbClr val="9900FF"/>
                </a:solidFill>
                <a:effectLst/>
                <a:latin typeface="Work Sans Medium" pitchFamily="2" charset="77"/>
              </a:rPr>
              <a:t>sajandist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tänapäevani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muutuvad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värvid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sinisest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punaseks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illustreerib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selgelt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kuidas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planeet</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viimase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sajandi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jooksul</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soojenenud</a:t>
            </a:r>
            <a:r>
              <a:rPr lang="de-AT" sz="1200" b="0" i="0" u="none" strike="noStrike" dirty="0">
                <a:solidFill>
                  <a:srgbClr val="9900FF"/>
                </a:solidFill>
                <a:effectLst/>
                <a:latin typeface="Work Sans Medium" pitchFamily="2" charset="77"/>
              </a:rPr>
              <a:t>.</a:t>
            </a:r>
          </a:p>
          <a:p>
            <a:pPr rtl="0"/>
            <a:endParaRPr lang="de-AT" sz="1200" b="0" i="0" u="none" strike="noStrike" dirty="0">
              <a:solidFill>
                <a:srgbClr val="9900FF"/>
              </a:solidFill>
              <a:effectLst/>
              <a:latin typeface="Work Sans Medium" pitchFamily="2" charset="77"/>
            </a:endParaRPr>
          </a:p>
          <a:p>
            <a:pPr rtl="0"/>
            <a:r>
              <a:rPr lang="de-AT" sz="1200" b="0" i="0" u="none" strike="noStrike" dirty="0">
                <a:solidFill>
                  <a:srgbClr val="9900FF"/>
                </a:solidFill>
                <a:effectLst/>
                <a:latin typeface="Work Sans Medium" pitchFamily="2" charset="77"/>
              </a:rPr>
              <a:t>Selle </a:t>
            </a:r>
            <a:r>
              <a:rPr lang="de-AT" sz="1200" b="0" i="0" u="none" strike="noStrike" dirty="0" err="1">
                <a:solidFill>
                  <a:srgbClr val="9900FF"/>
                </a:solidFill>
                <a:effectLst/>
                <a:latin typeface="Work Sans Medium" pitchFamily="2" charset="77"/>
              </a:rPr>
              <a:t>visualiseeringu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lõi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kliimateadlane</a:t>
            </a:r>
            <a:r>
              <a:rPr lang="de-AT" sz="1200" b="0" i="0" u="none" strike="noStrike" dirty="0">
                <a:solidFill>
                  <a:srgbClr val="9900FF"/>
                </a:solidFill>
                <a:effectLst/>
                <a:latin typeface="Work Sans Medium" pitchFamily="2" charset="77"/>
              </a:rPr>
              <a:t> Ed Hawkins ja </a:t>
            </a:r>
            <a:r>
              <a:rPr lang="de-AT" sz="1200" b="0" i="0" u="none" strike="noStrike" dirty="0" err="1">
                <a:solidFill>
                  <a:srgbClr val="9900FF"/>
                </a:solidFill>
                <a:effectLst/>
                <a:latin typeface="Work Sans Medium" pitchFamily="2" charset="77"/>
              </a:rPr>
              <a:t>sellest</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saanud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laialdaselt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tunnustatud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kliimamuutuste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teadlikkuse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sümbol</a:t>
            </a:r>
            <a:r>
              <a:rPr lang="de-AT" sz="1200" b="0" i="0" u="none" strike="noStrike" dirty="0">
                <a:solidFill>
                  <a:srgbClr val="9900FF"/>
                </a:solidFill>
                <a:effectLst/>
                <a:latin typeface="Work Sans Medium" pitchFamily="2" charset="77"/>
              </a:rPr>
              <a:t>.</a:t>
            </a:r>
            <a:endParaRPr lang="de-AT"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26</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3960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5FFC4-A4B4-3996-D0E0-5BEC6821349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867805C-CE76-3927-E53A-1EA53B6C590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709D3A7-7946-C013-717D-4B267AE42DBE}"/>
              </a:ext>
            </a:extLst>
          </p:cNvPr>
          <p:cNvSpPr>
            <a:spLocks noGrp="1"/>
          </p:cNvSpPr>
          <p:nvPr>
            <p:ph type="body" idx="1"/>
          </p:nvPr>
        </p:nvSpPr>
        <p:spPr/>
        <p:txBody>
          <a:bodyPr/>
          <a:lstStyle/>
          <a:p>
            <a:pPr rtl="0"/>
            <a:r>
              <a:rPr lang="de-AT" sz="1200" b="0" i="0" u="none" strike="noStrike" dirty="0" err="1">
                <a:solidFill>
                  <a:srgbClr val="9900FF"/>
                </a:solidFill>
                <a:effectLst/>
                <a:latin typeface="Work Sans Medium" pitchFamily="2" charset="77"/>
              </a:rPr>
              <a:t>Seos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hiljutiste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sündmustega</a:t>
            </a:r>
            <a:r>
              <a:rPr lang="de-AT" sz="1200" b="0" i="0" u="none" strike="noStrike" dirty="0">
                <a:solidFill>
                  <a:srgbClr val="9900FF"/>
                </a:solidFill>
                <a:effectLst/>
                <a:latin typeface="Work Sans Medium" pitchFamily="2" charset="77"/>
              </a:rPr>
              <a:t>:</a:t>
            </a:r>
          </a:p>
          <a:p>
            <a:pPr rtl="0"/>
            <a:r>
              <a:rPr lang="de-AT" sz="1200" b="0" i="0" u="none" strike="noStrike" dirty="0" err="1">
                <a:solidFill>
                  <a:srgbClr val="9900FF"/>
                </a:solidFill>
                <a:effectLst/>
                <a:latin typeface="Work Sans Medium" pitchFamily="2" charset="77"/>
              </a:rPr>
              <a:t>Orkaanid</a:t>
            </a:r>
            <a:r>
              <a:rPr lang="de-AT" sz="1200" b="0" i="0" u="none" strike="noStrike" dirty="0">
                <a:solidFill>
                  <a:srgbClr val="9900FF"/>
                </a:solidFill>
                <a:effectLst/>
                <a:latin typeface="Work Sans Medium" pitchFamily="2" charset="77"/>
              </a:rPr>
              <a:t> Milton ja Helene (2024): </a:t>
            </a:r>
            <a:r>
              <a:rPr lang="de-AT" sz="1200" b="0" i="0" u="none" strike="noStrike" dirty="0" err="1">
                <a:solidFill>
                  <a:srgbClr val="9900FF"/>
                </a:solidFill>
                <a:effectLst/>
                <a:latin typeface="Work Sans Medium" pitchFamily="2" charset="77"/>
              </a:rPr>
              <a:t>Teadus</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tuvastanud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inimtegevusest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tingitud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kliimamuutused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olulise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teguri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nende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orkaanide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intensiivsuse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suurenemises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Ebanormaalselt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soe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ookeanivesi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mis</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tingitud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suurenenud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kasvuhoonegaaside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heitkogustest</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seostatud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selliste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tormide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kiire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intensiivistumisega</a:t>
            </a:r>
            <a:r>
              <a:rPr lang="de-AT" sz="1200" b="0" i="0" u="none" strike="noStrike" dirty="0">
                <a:solidFill>
                  <a:srgbClr val="9900FF"/>
                </a:solidFill>
                <a:effectLst/>
                <a:latin typeface="Work Sans Medium" pitchFamily="2" charset="77"/>
              </a:rPr>
              <a:t>.</a:t>
            </a:r>
          </a:p>
          <a:p>
            <a:pPr rtl="0"/>
            <a:endParaRPr lang="de-AT" sz="1200" b="0" i="0" u="none" strike="noStrike" dirty="0">
              <a:solidFill>
                <a:srgbClr val="9900FF"/>
              </a:solidFill>
              <a:effectLst/>
              <a:latin typeface="Work Sans Medium" pitchFamily="2" charset="77"/>
            </a:endParaRPr>
          </a:p>
          <a:p>
            <a:pPr rtl="0"/>
            <a:r>
              <a:rPr lang="de-AT" sz="1200" b="0" i="0" u="none" strike="noStrike" dirty="0" err="1">
                <a:solidFill>
                  <a:srgbClr val="9900FF"/>
                </a:solidFill>
                <a:effectLst/>
                <a:latin typeface="Work Sans Medium" pitchFamily="2" charset="77"/>
              </a:rPr>
              <a:t>Soojenemist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kujutav</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triipgraafik</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visuaalne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esitus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globaalse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temperatuuri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muutusest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aastast</a:t>
            </a:r>
            <a:r>
              <a:rPr lang="de-AT" sz="1200" b="0" i="0" u="none" strike="noStrike" dirty="0">
                <a:solidFill>
                  <a:srgbClr val="9900FF"/>
                </a:solidFill>
                <a:effectLst/>
                <a:latin typeface="Work Sans Medium" pitchFamily="2" charset="77"/>
              </a:rPr>
              <a:t> 1880 </a:t>
            </a:r>
            <a:r>
              <a:rPr lang="de-AT" sz="1200" b="0" i="0" u="none" strike="noStrike" dirty="0" err="1">
                <a:solidFill>
                  <a:srgbClr val="9900FF"/>
                </a:solidFill>
                <a:effectLst/>
                <a:latin typeface="Work Sans Medium" pitchFamily="2" charset="77"/>
              </a:rPr>
              <a:t>kuni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tänapäevani</a:t>
            </a:r>
            <a:r>
              <a:rPr lang="de-AT" sz="1200" b="0" i="0" u="none" strike="noStrike" dirty="0">
                <a:solidFill>
                  <a:srgbClr val="9900FF"/>
                </a:solidFill>
                <a:effectLst/>
                <a:latin typeface="Work Sans Medium" pitchFamily="2" charset="77"/>
              </a:rPr>
              <a:t>. Iga </a:t>
            </a:r>
            <a:r>
              <a:rPr lang="de-AT" sz="1200" b="0" i="0" u="none" strike="noStrike" dirty="0" err="1">
                <a:solidFill>
                  <a:srgbClr val="9900FF"/>
                </a:solidFill>
                <a:effectLst/>
                <a:latin typeface="Work Sans Medium" pitchFamily="2" charset="77"/>
              </a:rPr>
              <a:t>triip</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tähistab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ühte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aastat</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värvid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näitavad</a:t>
            </a:r>
            <a:r>
              <a:rPr lang="de-AT" sz="1200" b="0" i="0" u="none" strike="noStrike" dirty="0">
                <a:solidFill>
                  <a:srgbClr val="9900FF"/>
                </a:solidFill>
                <a:effectLst/>
                <a:latin typeface="Work Sans Medium" pitchFamily="2" charset="77"/>
              </a:rPr>
              <a:t> </a:t>
            </a:r>
            <a:r>
              <a:rPr lang="et-EE" sz="1200" b="0" i="0" u="none" strike="noStrike" dirty="0">
                <a:solidFill>
                  <a:srgbClr val="9900FF"/>
                </a:solidFill>
                <a:effectLst/>
                <a:latin typeface="Work Sans Medium" pitchFamily="2" charset="77"/>
              </a:rPr>
              <a:t>konkreetse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keskmi</a:t>
            </a:r>
            <a:r>
              <a:rPr lang="et-EE" sz="1200" b="0" i="0" u="none" strike="noStrike" dirty="0">
                <a:solidFill>
                  <a:srgbClr val="9900FF"/>
                </a:solidFill>
                <a:effectLst/>
                <a:latin typeface="Work Sans Medium" pitchFamily="2" charset="77"/>
              </a:rPr>
              <a:t>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globaal</a:t>
            </a:r>
            <a:r>
              <a:rPr lang="et-EE" sz="1200" b="0" i="0" u="none" strike="noStrike" dirty="0" err="1">
                <a:solidFill>
                  <a:srgbClr val="9900FF"/>
                </a:solidFill>
                <a:effectLst/>
                <a:latin typeface="Work Sans Medium" pitchFamily="2" charset="77"/>
              </a:rPr>
              <a:t>set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temperatuur</a:t>
            </a:r>
            <a:r>
              <a:rPr lang="et-EE" sz="1200" b="0" i="0" u="none" strike="noStrike" dirty="0">
                <a:solidFill>
                  <a:srgbClr val="9900FF"/>
                </a:solidFill>
                <a:effectLst/>
                <a:latin typeface="Work Sans Medium" pitchFamily="2" charset="77"/>
              </a:rPr>
              <a:t>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võrreldes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pikaajalise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keskmisega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tavaliselt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keskmine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aastatel</a:t>
            </a:r>
            <a:r>
              <a:rPr lang="de-AT" sz="1200" b="0" i="0" u="none" strike="noStrike" dirty="0">
                <a:solidFill>
                  <a:srgbClr val="9900FF"/>
                </a:solidFill>
                <a:effectLst/>
                <a:latin typeface="Work Sans Medium" pitchFamily="2" charset="77"/>
              </a:rPr>
              <a:t> 1971–2000, </a:t>
            </a:r>
            <a:r>
              <a:rPr lang="de-AT" sz="1200" b="0" i="0" u="none" strike="noStrike" dirty="0" err="1">
                <a:solidFill>
                  <a:srgbClr val="9900FF"/>
                </a:solidFill>
                <a:effectLst/>
                <a:latin typeface="Work Sans Medium" pitchFamily="2" charset="77"/>
              </a:rPr>
              <a:t>kuigi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versioonist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olenevalt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erineda</a:t>
            </a:r>
            <a:r>
              <a:rPr lang="de-AT" sz="1200" b="0" i="0" u="none" strike="noStrike" dirty="0">
                <a:solidFill>
                  <a:srgbClr val="9900FF"/>
                </a:solidFill>
                <a:effectLst/>
                <a:latin typeface="Work Sans Medium" pitchFamily="2" charset="77"/>
              </a:rPr>
              <a:t>).</a:t>
            </a:r>
          </a:p>
          <a:p>
            <a:pPr rtl="0"/>
            <a:r>
              <a:rPr lang="de-AT" sz="1200" b="0" i="0" u="none" strike="noStrike" dirty="0" err="1">
                <a:solidFill>
                  <a:srgbClr val="9900FF"/>
                </a:solidFill>
                <a:effectLst/>
                <a:latin typeface="Work Sans Medium" pitchFamily="2" charset="77"/>
              </a:rPr>
              <a:t>Sinised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triibud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tähistavad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jahedamaid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punased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triibud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soojemaid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aastaid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tumedam</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värv</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äärmuslikum</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temperatuuri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erinevus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algtasemest</a:t>
            </a:r>
            <a:r>
              <a:rPr lang="de-AT" sz="1200" b="0" i="0" u="none" strike="noStrike" dirty="0">
                <a:solidFill>
                  <a:srgbClr val="9900FF"/>
                </a:solidFill>
                <a:effectLst/>
                <a:latin typeface="Work Sans Medium" pitchFamily="2" charset="77"/>
              </a:rPr>
              <a:t>.</a:t>
            </a:r>
          </a:p>
          <a:p>
            <a:pPr rtl="0"/>
            <a:r>
              <a:rPr lang="de-AT" sz="1200" b="0" i="0" u="none" strike="noStrike" dirty="0" err="1">
                <a:solidFill>
                  <a:srgbClr val="9900FF"/>
                </a:solidFill>
                <a:effectLst/>
                <a:latin typeface="Work Sans Medium" pitchFamily="2" charset="77"/>
              </a:rPr>
              <a:t>Graafika</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loodud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lihtsaks</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mõjusaks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näidates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aja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jooksul</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progresseeruva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soojenemise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trendi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ilma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numbrite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telgede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keeruliste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siltideta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Vasakult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paremale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liikudes</a:t>
            </a:r>
            <a:r>
              <a:rPr lang="de-AT" sz="1200" b="0" i="0" u="none" strike="noStrike" dirty="0">
                <a:solidFill>
                  <a:srgbClr val="9900FF"/>
                </a:solidFill>
                <a:effectLst/>
                <a:latin typeface="Work Sans Medium" pitchFamily="2" charset="77"/>
              </a:rPr>
              <a:t> (19. </a:t>
            </a:r>
            <a:r>
              <a:rPr lang="de-AT" sz="1200" b="0" i="0" u="none" strike="noStrike" dirty="0" err="1">
                <a:solidFill>
                  <a:srgbClr val="9900FF"/>
                </a:solidFill>
                <a:effectLst/>
                <a:latin typeface="Work Sans Medium" pitchFamily="2" charset="77"/>
              </a:rPr>
              <a:t>sajandist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tänapäevani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muutuvad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värvid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sinisest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punaseks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illustreerib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selgelt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kuidas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planeet</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viimase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sajandi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jooksul</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soojenenud</a:t>
            </a:r>
            <a:r>
              <a:rPr lang="de-AT" sz="1200" b="0" i="0" u="none" strike="noStrike" dirty="0">
                <a:solidFill>
                  <a:srgbClr val="9900FF"/>
                </a:solidFill>
                <a:effectLst/>
                <a:latin typeface="Work Sans Medium" pitchFamily="2" charset="77"/>
              </a:rPr>
              <a:t>.</a:t>
            </a:r>
          </a:p>
          <a:p>
            <a:pPr rtl="0"/>
            <a:endParaRPr lang="de-AT" sz="1200" b="0" i="0" u="none" strike="noStrike" dirty="0">
              <a:solidFill>
                <a:srgbClr val="9900FF"/>
              </a:solidFill>
              <a:effectLst/>
              <a:latin typeface="Work Sans Medium" pitchFamily="2" charset="77"/>
            </a:endParaRPr>
          </a:p>
          <a:p>
            <a:pPr rtl="0"/>
            <a:r>
              <a:rPr lang="de-AT" sz="1200" b="0" i="0" u="none" strike="noStrike" dirty="0">
                <a:solidFill>
                  <a:srgbClr val="9900FF"/>
                </a:solidFill>
                <a:effectLst/>
                <a:latin typeface="Work Sans Medium" pitchFamily="2" charset="77"/>
              </a:rPr>
              <a:t>Selle </a:t>
            </a:r>
            <a:r>
              <a:rPr lang="de-AT" sz="1200" b="0" i="0" u="none" strike="noStrike" dirty="0" err="1">
                <a:solidFill>
                  <a:srgbClr val="9900FF"/>
                </a:solidFill>
                <a:effectLst/>
                <a:latin typeface="Work Sans Medium" pitchFamily="2" charset="77"/>
              </a:rPr>
              <a:t>visualiseeringu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lõi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kliimateadlane</a:t>
            </a:r>
            <a:r>
              <a:rPr lang="de-AT" sz="1200" b="0" i="0" u="none" strike="noStrike" dirty="0">
                <a:solidFill>
                  <a:srgbClr val="9900FF"/>
                </a:solidFill>
                <a:effectLst/>
                <a:latin typeface="Work Sans Medium" pitchFamily="2" charset="77"/>
              </a:rPr>
              <a:t> Ed Hawkins ja </a:t>
            </a:r>
            <a:r>
              <a:rPr lang="de-AT" sz="1200" b="0" i="0" u="none" strike="noStrike" dirty="0" err="1">
                <a:solidFill>
                  <a:srgbClr val="9900FF"/>
                </a:solidFill>
                <a:effectLst/>
                <a:latin typeface="Work Sans Medium" pitchFamily="2" charset="77"/>
              </a:rPr>
              <a:t>sellest</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saanud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laialdaselt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tunnustatud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kliimamuutuste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teadlikkuse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sümbol</a:t>
            </a:r>
            <a:r>
              <a:rPr lang="de-AT" sz="1200" b="0" i="0" u="none" strike="noStrike" dirty="0">
                <a:solidFill>
                  <a:srgbClr val="9900FF"/>
                </a:solidFill>
                <a:effectLst/>
                <a:latin typeface="Work Sans Medium" pitchFamily="2" charset="77"/>
              </a:rPr>
              <a:t>.</a:t>
            </a:r>
            <a:endParaRPr lang="de-AT" dirty="0"/>
          </a:p>
          <a:p>
            <a:pPr rtl="0"/>
            <a:endParaRPr lang="de-AT" dirty="0"/>
          </a:p>
        </p:txBody>
      </p:sp>
      <p:sp>
        <p:nvSpPr>
          <p:cNvPr id="4" name="Foliennummernplatzhalter 3">
            <a:extLst>
              <a:ext uri="{FF2B5EF4-FFF2-40B4-BE49-F238E27FC236}">
                <a16:creationId xmlns:a16="http://schemas.microsoft.com/office/drawing/2014/main" id="{F7D2F11C-64E3-FD0C-9C70-B42E30F5238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27</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6207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de-AT" sz="1200" b="0" i="0" u="none" strike="noStrike" dirty="0" err="1">
                <a:solidFill>
                  <a:srgbClr val="9900FF"/>
                </a:solidFill>
                <a:effectLst/>
                <a:latin typeface="Work Sans Medium" pitchFamily="2" charset="77"/>
              </a:rPr>
              <a:t>Seos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hiljutiste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sündmustega</a:t>
            </a:r>
            <a:r>
              <a:rPr lang="de-AT" sz="1200" b="0" i="0" u="none" strike="noStrike" dirty="0">
                <a:solidFill>
                  <a:srgbClr val="9900FF"/>
                </a:solidFill>
                <a:effectLst/>
                <a:latin typeface="Work Sans Medium" pitchFamily="2" charset="77"/>
              </a:rPr>
              <a:t>:</a:t>
            </a:r>
          </a:p>
          <a:p>
            <a:pPr rtl="0"/>
            <a:r>
              <a:rPr lang="de-AT" sz="1200" b="0" i="0" u="none" strike="noStrike" dirty="0">
                <a:solidFill>
                  <a:srgbClr val="9900FF"/>
                </a:solidFill>
                <a:effectLst/>
                <a:latin typeface="Work Sans Medium" pitchFamily="2" charset="77"/>
              </a:rPr>
              <a:t>2023.–2024. </a:t>
            </a:r>
            <a:r>
              <a:rPr lang="de-AT" sz="1200" b="0" i="0" u="none" strike="noStrike" dirty="0" err="1">
                <a:solidFill>
                  <a:srgbClr val="9900FF"/>
                </a:solidFill>
                <a:effectLst/>
                <a:latin typeface="Work Sans Medium" pitchFamily="2" charset="77"/>
              </a:rPr>
              <a:t>aasta</a:t>
            </a:r>
            <a:r>
              <a:rPr lang="de-AT" sz="1200" b="0" i="0" u="none" strike="noStrike" dirty="0">
                <a:solidFill>
                  <a:srgbClr val="9900FF"/>
                </a:solidFill>
                <a:effectLst/>
                <a:latin typeface="Work Sans Medium" pitchFamily="2" charset="77"/>
              </a:rPr>
              <a:t> El Niño </a:t>
            </a:r>
            <a:r>
              <a:rPr lang="de-AT" sz="1200" b="0" i="0" u="none" strike="noStrike" dirty="0" err="1">
                <a:solidFill>
                  <a:srgbClr val="9900FF"/>
                </a:solidFill>
                <a:effectLst/>
                <a:latin typeface="Work Sans Medium" pitchFamily="2" charset="77"/>
              </a:rPr>
              <a:t>nähtus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nähtust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peeti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üheks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võimsamaks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registreeritud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ajaloos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viis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laialdaste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põudade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üleujutuste</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muude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loodusõnnetusteni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kogu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maailmas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Kiire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algus</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tõsised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tagajärjed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rõhutavad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kliimamuutuste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kiirenenud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tempot</a:t>
            </a:r>
            <a:r>
              <a:rPr lang="de-AT" sz="1200" b="0" i="0" u="none" strike="noStrike" dirty="0">
                <a:solidFill>
                  <a:srgbClr val="9900FF"/>
                </a:solidFill>
                <a:effectLst/>
                <a:latin typeface="Work Sans Medium" pitchFamily="2" charset="77"/>
              </a:rPr>
              <a:t>.</a:t>
            </a:r>
          </a:p>
          <a:p>
            <a:pPr rtl="0"/>
            <a:r>
              <a:rPr lang="de-AT" sz="1200" b="0" i="0" u="none" strike="noStrike" dirty="0" err="1">
                <a:solidFill>
                  <a:srgbClr val="9900FF"/>
                </a:solidFill>
                <a:effectLst/>
                <a:latin typeface="Work Sans Medium" pitchFamily="2" charset="77"/>
              </a:rPr>
              <a:t>Allikas</a:t>
            </a:r>
            <a:endParaRPr lang="de-AT"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28</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1042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de-AT" sz="1200" b="0" i="0" u="none" strike="noStrike" dirty="0" err="1">
                <a:solidFill>
                  <a:srgbClr val="9900FF"/>
                </a:solidFill>
                <a:effectLst/>
                <a:latin typeface="Work Sans Medium" pitchFamily="2" charset="77"/>
              </a:rPr>
              <a:t>Seos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hiljutiste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sündmustega</a:t>
            </a:r>
            <a:r>
              <a:rPr lang="de-AT" sz="1200" b="0" i="0" u="none" strike="noStrike" dirty="0">
                <a:solidFill>
                  <a:srgbClr val="9900FF"/>
                </a:solidFill>
                <a:effectLst/>
                <a:latin typeface="Work Sans Medium" pitchFamily="2" charset="77"/>
              </a:rPr>
              <a:t>:</a:t>
            </a:r>
          </a:p>
          <a:p>
            <a:pPr rtl="0"/>
            <a:r>
              <a:rPr lang="de-AT" sz="1200" b="0" i="0" u="none" strike="noStrike" dirty="0" err="1">
                <a:solidFill>
                  <a:srgbClr val="9900FF"/>
                </a:solidFill>
                <a:effectLst/>
                <a:latin typeface="Work Sans Medium" pitchFamily="2" charset="77"/>
              </a:rPr>
              <a:t>Torm</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Éowyn</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Iirimaal</a:t>
            </a:r>
            <a:r>
              <a:rPr lang="de-AT" sz="1200" b="0" i="0" u="none" strike="noStrike" dirty="0">
                <a:solidFill>
                  <a:srgbClr val="9900FF"/>
                </a:solidFill>
                <a:effectLst/>
                <a:latin typeface="Work Sans Medium" pitchFamily="2" charset="77"/>
              </a:rPr>
              <a:t> (2025): See </a:t>
            </a:r>
            <a:r>
              <a:rPr lang="de-AT" sz="1200" b="0" i="0" u="none" strike="noStrike" dirty="0" err="1">
                <a:solidFill>
                  <a:srgbClr val="9900FF"/>
                </a:solidFill>
                <a:effectLst/>
                <a:latin typeface="Work Sans Medium" pitchFamily="2" charset="77"/>
              </a:rPr>
              <a:t>torm</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põhjustas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märkimisväärset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kahju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sealhulgas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elektrikatkestusi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mõjutasid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ligikaudu</a:t>
            </a:r>
            <a:r>
              <a:rPr lang="de-AT" sz="1200" b="0" i="0" u="none" strike="noStrike" dirty="0">
                <a:solidFill>
                  <a:srgbClr val="9900FF"/>
                </a:solidFill>
                <a:effectLst/>
                <a:latin typeface="Work Sans Medium" pitchFamily="2" charset="77"/>
              </a:rPr>
              <a:t> 768 000 </a:t>
            </a:r>
            <a:r>
              <a:rPr lang="de-AT" sz="1200" b="0" i="0" u="none" strike="noStrike" dirty="0" err="1">
                <a:solidFill>
                  <a:srgbClr val="9900FF"/>
                </a:solidFill>
                <a:effectLst/>
                <a:latin typeface="Work Sans Medium" pitchFamily="2" charset="77"/>
              </a:rPr>
              <a:t>hoonet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Selliste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tormide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suurenev</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sagedus</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raskusaste</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kooskõlas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kliimamudelite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prognoosidega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ennustavad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kliimamuutuste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tõttu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intensiivsemaid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äärmuslikke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ilmastikunähtusi</a:t>
            </a:r>
            <a:r>
              <a:rPr lang="de-AT" sz="1200" b="0" i="0" u="none" strike="noStrike" dirty="0">
                <a:solidFill>
                  <a:srgbClr val="9900FF"/>
                </a:solidFill>
                <a:effectLst/>
                <a:latin typeface="Work Sans Medium" pitchFamily="2" charset="77"/>
              </a:rPr>
              <a:t>.</a:t>
            </a:r>
          </a:p>
          <a:p>
            <a:pPr rtl="0"/>
            <a:r>
              <a:rPr lang="de-AT" sz="1200" b="0" i="0" u="none" strike="noStrike" dirty="0">
                <a:solidFill>
                  <a:srgbClr val="9900FF"/>
                </a:solidFill>
                <a:effectLst/>
                <a:latin typeface="Work Sans Medium" pitchFamily="2" charset="77"/>
              </a:rPr>
              <a:t>The Times</a:t>
            </a:r>
          </a:p>
          <a:p>
            <a:pPr rtl="0"/>
            <a:r>
              <a:rPr lang="de-AT" sz="1200" b="0" i="0" u="none" strike="noStrike" dirty="0" err="1">
                <a:solidFill>
                  <a:srgbClr val="9900FF"/>
                </a:solidFill>
                <a:effectLst/>
                <a:latin typeface="Work Sans Medium" pitchFamily="2" charset="77"/>
              </a:rPr>
              <a:t>Rekordiline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kuumus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Aasias</a:t>
            </a:r>
            <a:r>
              <a:rPr lang="de-AT" sz="1200" b="0" i="0" u="none" strike="noStrike" dirty="0">
                <a:solidFill>
                  <a:srgbClr val="9900FF"/>
                </a:solidFill>
                <a:effectLst/>
                <a:latin typeface="Work Sans Medium" pitchFamily="2" charset="77"/>
              </a:rPr>
              <a:t> (2023): </a:t>
            </a:r>
            <a:r>
              <a:rPr lang="de-AT" sz="1200" b="0" i="0" u="none" strike="noStrike" dirty="0" err="1">
                <a:solidFill>
                  <a:srgbClr val="9900FF"/>
                </a:solidFill>
                <a:effectLst/>
                <a:latin typeface="Work Sans Medium" pitchFamily="2" charset="77"/>
              </a:rPr>
              <a:t>Aasias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kogesid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enneolematuid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kuumalaineid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viisid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tõsiste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tervisekriiside</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taristuprobleemideni</a:t>
            </a:r>
            <a:r>
              <a:rPr lang="de-AT" sz="1200" b="0" i="0" u="none" strike="noStrike" dirty="0">
                <a:solidFill>
                  <a:srgbClr val="9900FF"/>
                </a:solidFill>
                <a:effectLst/>
                <a:latin typeface="Work Sans Medium" pitchFamily="2" charset="77"/>
              </a:rPr>
              <a:t>. Need </a:t>
            </a:r>
            <a:r>
              <a:rPr lang="de-AT" sz="1200" b="0" i="0" u="none" strike="noStrike" dirty="0" err="1">
                <a:solidFill>
                  <a:srgbClr val="9900FF"/>
                </a:solidFill>
                <a:effectLst/>
                <a:latin typeface="Work Sans Medium" pitchFamily="2" charset="77"/>
              </a:rPr>
              <a:t>sündmused</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kooskõlas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kliimamudelitega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ennustavad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sagedasemaid</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tugevamaid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kuumalaineid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globaalse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temperatuuri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tõustes</a:t>
            </a:r>
            <a:r>
              <a:rPr lang="de-AT" sz="1200" b="0" i="0" u="none" strike="noStrike" dirty="0">
                <a:solidFill>
                  <a:srgbClr val="9900FF"/>
                </a:solidFill>
                <a:effectLst/>
                <a:latin typeface="Work Sans Medium" pitchFamily="2" charset="77"/>
              </a:rPr>
              <a:t>.</a:t>
            </a:r>
            <a:r>
              <a:rPr lang="de-AT" sz="1200" b="0" i="0" u="none" strike="noStrike" dirty="0">
                <a:solidFill>
                  <a:srgbClr val="9900FF"/>
                </a:solidFill>
                <a:effectLst/>
                <a:latin typeface="Work Sans Medium" pitchFamily="2" charset="77"/>
                <a:hlinkClick r:id="rId3"/>
              </a:rPr>
              <a:t> </a:t>
            </a:r>
            <a:r>
              <a:rPr lang="de-AT" sz="1200" b="0" i="0" u="sng" strike="noStrike" dirty="0" err="1">
                <a:solidFill>
                  <a:srgbClr val="9900FF"/>
                </a:solidFill>
                <a:effectLst/>
                <a:latin typeface="Work Sans Medium" pitchFamily="2" charset="77"/>
                <a:hlinkClick r:id="rId3"/>
              </a:rPr>
              <a:t>PreventionWeb</a:t>
            </a:r>
            <a:endParaRPr lang="de-AT" sz="1200" b="0" i="0" u="sng" strike="noStrike" dirty="0">
              <a:solidFill>
                <a:srgbClr val="9900FF"/>
              </a:solidFill>
              <a:effectLst/>
              <a:latin typeface="Work Sans Medium" pitchFamily="2" charset="77"/>
            </a:endParaRPr>
          </a:p>
          <a:p>
            <a:endParaRPr lang="de-AT" sz="1200" b="0" i="0" u="sng" strike="noStrike" dirty="0">
              <a:solidFill>
                <a:srgbClr val="9900FF"/>
              </a:solidFill>
              <a:effectLst/>
              <a:latin typeface="Work Sans Medium" pitchFamily="2" charset="77"/>
            </a:endParaRP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29</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4829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buNone/>
            </a:pPr>
            <a:r>
              <a:rPr lang="de-AT" sz="1200" b="0" i="0" u="none" strike="noStrike" dirty="0" err="1">
                <a:solidFill>
                  <a:srgbClr val="9900FF"/>
                </a:solidFill>
                <a:effectLst/>
                <a:latin typeface="Work Sans Medium" pitchFamily="2" charset="77"/>
              </a:rPr>
              <a:t>Seos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hiljutiste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sündmustega</a:t>
            </a:r>
            <a:endParaRPr lang="de-AT" sz="1200" b="0" i="0" u="none" strike="noStrike" dirty="0">
              <a:solidFill>
                <a:srgbClr val="9900FF"/>
              </a:solidFill>
              <a:effectLst/>
              <a:latin typeface="Work Sans Medium" pitchFamily="2" charset="77"/>
            </a:endParaRPr>
          </a:p>
          <a:p>
            <a:pPr rtl="0">
              <a:buNone/>
            </a:pPr>
            <a:r>
              <a:rPr lang="de-AT" sz="1200" b="0" i="0" u="none" strike="noStrike" dirty="0" err="1">
                <a:solidFill>
                  <a:srgbClr val="9900FF"/>
                </a:solidFill>
                <a:effectLst/>
                <a:latin typeface="Work Sans Medium" pitchFamily="2" charset="77"/>
              </a:rPr>
              <a:t>Liibüa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hävitavad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üleujutused</a:t>
            </a:r>
            <a:r>
              <a:rPr lang="de-AT" sz="1200" b="0" i="0" u="none" strike="noStrike" dirty="0">
                <a:solidFill>
                  <a:srgbClr val="9900FF"/>
                </a:solidFill>
                <a:effectLst/>
                <a:latin typeface="Work Sans Medium" pitchFamily="2" charset="77"/>
              </a:rPr>
              <a:t> (2023): </a:t>
            </a:r>
            <a:r>
              <a:rPr lang="de-AT" sz="1200" b="0" i="0" u="none" strike="noStrike" dirty="0" err="1">
                <a:solidFill>
                  <a:srgbClr val="9900FF"/>
                </a:solidFill>
                <a:effectLst/>
                <a:latin typeface="Work Sans Medium" pitchFamily="2" charset="77"/>
              </a:rPr>
              <a:t>katastroofilised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üleujutused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Liibüas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põhjustasid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märkimisväärset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inimelude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kaotust</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ümberasustamist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Sellised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sündmused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mõjutavad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ebaproportsionaalselt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piirkondi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millel</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piiratud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ressursid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katastroofidele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reageerimiseks</a:t>
            </a:r>
            <a:r>
              <a:rPr lang="de-AT" sz="1200" b="0" i="0" u="none" strike="noStrike" dirty="0">
                <a:solidFill>
                  <a:srgbClr val="9900FF"/>
                </a:solidFill>
                <a:effectLst/>
                <a:latin typeface="Work Sans Medium" pitchFamily="2" charset="77"/>
              </a:rPr>
              <a:t> ja </a:t>
            </a:r>
            <a:r>
              <a:rPr lang="et-EE" sz="1200" b="0" i="0" u="none" strike="noStrike" dirty="0">
                <a:solidFill>
                  <a:srgbClr val="9900FF"/>
                </a:solidFill>
                <a:effectLst/>
                <a:latin typeface="Work Sans Medium" pitchFamily="2" charset="77"/>
              </a:rPr>
              <a:t>taristu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vastupidavuse</a:t>
            </a:r>
            <a:r>
              <a:rPr lang="et-EE" sz="1200" b="0" i="0" u="none" strike="noStrike" dirty="0">
                <a:solidFill>
                  <a:srgbClr val="9900FF"/>
                </a:solidFill>
                <a:effectLst/>
                <a:latin typeface="Work Sans Medium" pitchFamily="2" charset="77"/>
              </a:rPr>
              <a:t> tagamiseks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rõhutades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kliimamuutuste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mõjude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ebavõrdset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jaotust</a:t>
            </a:r>
            <a:r>
              <a:rPr lang="de-AT" sz="1200" b="0" i="0" u="none" strike="noStrike" dirty="0">
                <a:solidFill>
                  <a:srgbClr val="9900FF"/>
                </a:solidFill>
                <a:effectLst/>
                <a:latin typeface="Work Sans Medium" pitchFamily="2" charset="77"/>
              </a:rPr>
              <a:t>.</a:t>
            </a:r>
            <a:r>
              <a:rPr lang="de-AT" sz="1200" b="0" i="0" u="none" strike="noStrike" dirty="0">
                <a:solidFill>
                  <a:srgbClr val="9900FF"/>
                </a:solidFill>
                <a:effectLst/>
                <a:latin typeface="Work Sans Medium" pitchFamily="2" charset="77"/>
                <a:hlinkClick r:id="rId3"/>
              </a:rPr>
              <a:t> </a:t>
            </a:r>
            <a:r>
              <a:rPr lang="de-AT" sz="1200" b="0" i="0" u="sng" strike="noStrike" dirty="0" err="1">
                <a:solidFill>
                  <a:srgbClr val="9900FF"/>
                </a:solidFill>
                <a:effectLst/>
                <a:latin typeface="Work Sans Medium" pitchFamily="2" charset="77"/>
                <a:hlinkClick r:id="rId3"/>
              </a:rPr>
              <a:t>PreventionWeb</a:t>
            </a:r>
            <a:endParaRPr lang="de-AT" sz="1200" b="0" i="0" u="none" strike="noStrike" dirty="0">
              <a:solidFill>
                <a:srgbClr val="9900FF"/>
              </a:solidFill>
              <a:effectLst/>
              <a:latin typeface="Work Sans Medium" pitchFamily="2" charset="77"/>
            </a:endParaRPr>
          </a:p>
          <a:p>
            <a:pPr>
              <a:buNone/>
            </a:pPr>
            <a:r>
              <a:rPr lang="de-AT" sz="1200" b="0" i="0" u="none" strike="noStrike" dirty="0" err="1">
                <a:solidFill>
                  <a:srgbClr val="9900FF"/>
                </a:solidFill>
                <a:effectLst/>
                <a:latin typeface="Work Sans Medium" pitchFamily="2" charset="77"/>
              </a:rPr>
              <a:t>Põud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Kashmiris</a:t>
            </a:r>
            <a:r>
              <a:rPr lang="de-AT" sz="1200" b="0" i="0" u="none" strike="noStrike" dirty="0">
                <a:solidFill>
                  <a:srgbClr val="9900FF"/>
                </a:solidFill>
                <a:effectLst/>
                <a:latin typeface="Work Sans Medium" pitchFamily="2" charset="77"/>
              </a:rPr>
              <a:t> (2025): Kashmiri </a:t>
            </a:r>
            <a:r>
              <a:rPr lang="de-AT" sz="1200" b="0" i="0" u="none" strike="noStrike" dirty="0" err="1">
                <a:solidFill>
                  <a:srgbClr val="9900FF"/>
                </a:solidFill>
                <a:effectLst/>
                <a:latin typeface="Work Sans Medium" pitchFamily="2" charset="77"/>
              </a:rPr>
              <a:t>piirkond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seisis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silmitsi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tõsise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veekriisiga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kuna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pikaajalise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kuiva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ilma</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temperatuuri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tõusu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tõttu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kuivasid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mitu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allikat</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oja</a:t>
            </a:r>
            <a:r>
              <a:rPr lang="de-AT" sz="1200" b="0" i="0" u="none" strike="noStrike" dirty="0">
                <a:solidFill>
                  <a:srgbClr val="9900FF"/>
                </a:solidFill>
                <a:effectLst/>
                <a:latin typeface="Work Sans Medium" pitchFamily="2" charset="77"/>
              </a:rPr>
              <a:t>. See </a:t>
            </a:r>
            <a:r>
              <a:rPr lang="de-AT" sz="1200" b="0" i="0" u="none" strike="noStrike" dirty="0" err="1">
                <a:solidFill>
                  <a:srgbClr val="9900FF"/>
                </a:solidFill>
                <a:effectLst/>
                <a:latin typeface="Work Sans Medium" pitchFamily="2" charset="77"/>
              </a:rPr>
              <a:t>olukord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rõhutab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kuidas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kliimamuutused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haavatavates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piirkondades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veepuudust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süvendada</a:t>
            </a:r>
            <a:r>
              <a:rPr lang="de-AT" sz="1200" b="0" i="0" u="none" strike="noStrike" dirty="0">
                <a:solidFill>
                  <a:srgbClr val="9900FF"/>
                </a:solidFill>
                <a:effectLst/>
                <a:latin typeface="Work Sans Medium" pitchFamily="2" charset="77"/>
              </a:rPr>
              <a:t>.</a:t>
            </a:r>
            <a:r>
              <a:rPr lang="de-AT" sz="1200" b="0" i="0" u="none" strike="noStrike" dirty="0">
                <a:solidFill>
                  <a:srgbClr val="9900FF"/>
                </a:solidFill>
                <a:effectLst/>
                <a:latin typeface="Work Sans Medium" pitchFamily="2" charset="77"/>
                <a:hlinkClick r:id="rId4"/>
              </a:rPr>
              <a:t> </a:t>
            </a:r>
            <a:r>
              <a:rPr lang="de-AT" sz="1200" b="0" i="0" u="sng" strike="noStrike" dirty="0">
                <a:solidFill>
                  <a:srgbClr val="9900FF"/>
                </a:solidFill>
                <a:effectLst/>
                <a:latin typeface="Work Sans Medium" pitchFamily="2" charset="77"/>
                <a:hlinkClick r:id="rId4"/>
              </a:rPr>
              <a:t>AP News</a:t>
            </a:r>
            <a:endParaRPr lang="de-DE" dirty="0"/>
          </a:p>
          <a:p>
            <a:endParaRPr lang="de-AT"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30</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086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47B9F-4F40-5E4C-1EFD-3112249F6DC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D4A43A5-9496-7554-A6F5-7AAEE0DEE09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01DE00A-10A2-5A33-9619-A3DF9D521D14}"/>
              </a:ext>
            </a:extLst>
          </p:cNvPr>
          <p:cNvSpPr>
            <a:spLocks noGrp="1"/>
          </p:cNvSpPr>
          <p:nvPr>
            <p:ph type="body" idx="1"/>
          </p:nvPr>
        </p:nvSpPr>
        <p:spPr/>
        <p:txBody>
          <a:bodyPr/>
          <a:lstStyle/>
          <a:p>
            <a:endParaRPr lang="de-AT" sz="1200" b="0" i="0" u="none" strike="noStrike" dirty="0">
              <a:solidFill>
                <a:srgbClr val="9900FF"/>
              </a:solidFill>
              <a:effectLst/>
              <a:latin typeface="Work Sans Medium" pitchFamily="2" charset="77"/>
            </a:endParaRPr>
          </a:p>
        </p:txBody>
      </p:sp>
      <p:sp>
        <p:nvSpPr>
          <p:cNvPr id="4" name="Foliennummernplatzhalter 3">
            <a:extLst>
              <a:ext uri="{FF2B5EF4-FFF2-40B4-BE49-F238E27FC236}">
                <a16:creationId xmlns:a16="http://schemas.microsoft.com/office/drawing/2014/main" id="{EC4ABFCD-0228-3408-D09B-0CBF60D4EE9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4</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6450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9E267-F5E0-6826-2C0D-AD945BFAB2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C70F23B-C654-C937-E1C4-579EAFE67BB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AC65FFC-29E8-6553-81F4-3D12259AF44A}"/>
              </a:ext>
            </a:extLst>
          </p:cNvPr>
          <p:cNvSpPr>
            <a:spLocks noGrp="1"/>
          </p:cNvSpPr>
          <p:nvPr>
            <p:ph type="body" idx="1"/>
          </p:nvPr>
        </p:nvSpPr>
        <p:spPr/>
        <p:txBody>
          <a:bodyPr/>
          <a:lstStyle/>
          <a:p>
            <a:r>
              <a:rPr lang="de-DE" dirty="0"/>
              <a:t>Iga </a:t>
            </a:r>
            <a:r>
              <a:rPr lang="de-DE" dirty="0" err="1"/>
              <a:t>punkti</a:t>
            </a:r>
            <a:r>
              <a:rPr lang="de-DE" dirty="0"/>
              <a:t> </a:t>
            </a:r>
            <a:r>
              <a:rPr lang="de-DE" dirty="0" err="1"/>
              <a:t>selgitus</a:t>
            </a:r>
            <a:r>
              <a:rPr lang="de-DE" dirty="0"/>
              <a:t>:</a:t>
            </a:r>
          </a:p>
          <a:p>
            <a:pPr>
              <a:buFont typeface="Arial" panose="020B0604020202020204" pitchFamily="34" charset="0"/>
              <a:buChar char="•"/>
            </a:pPr>
            <a:r>
              <a:rPr lang="de-DE" dirty="0" err="1"/>
              <a:t>Globaalne</a:t>
            </a:r>
            <a:r>
              <a:rPr lang="de-DE" dirty="0"/>
              <a:t> </a:t>
            </a:r>
            <a:r>
              <a:rPr lang="de-DE" dirty="0" err="1"/>
              <a:t>juhtimine</a:t>
            </a:r>
            <a:r>
              <a:rPr lang="de-DE" dirty="0"/>
              <a:t> ja </a:t>
            </a:r>
            <a:r>
              <a:rPr lang="de-DE" dirty="0" err="1"/>
              <a:t>mõju</a:t>
            </a:r>
            <a:r>
              <a:rPr lang="de-DE" dirty="0"/>
              <a:t> – </a:t>
            </a:r>
            <a:r>
              <a:rPr lang="de-DE" dirty="0" err="1"/>
              <a:t>Väikeriigid</a:t>
            </a:r>
            <a:r>
              <a:rPr lang="de-DE" dirty="0"/>
              <a:t> </a:t>
            </a:r>
            <a:r>
              <a:rPr lang="de-DE" dirty="0" err="1"/>
              <a:t>saavad</a:t>
            </a:r>
            <a:r>
              <a:rPr lang="de-DE" dirty="0"/>
              <a:t> </a:t>
            </a:r>
            <a:r>
              <a:rPr lang="de-DE" dirty="0" err="1"/>
              <a:t>kehtestada</a:t>
            </a:r>
            <a:r>
              <a:rPr lang="de-DE" dirty="0"/>
              <a:t> </a:t>
            </a:r>
            <a:r>
              <a:rPr lang="de-DE" dirty="0" err="1"/>
              <a:t>tugevaid</a:t>
            </a:r>
            <a:r>
              <a:rPr lang="de-DE" dirty="0"/>
              <a:t> </a:t>
            </a:r>
            <a:r>
              <a:rPr lang="de-DE" dirty="0" err="1"/>
              <a:t>poliitikaid</a:t>
            </a:r>
            <a:r>
              <a:rPr lang="de-DE" dirty="0"/>
              <a:t>, </a:t>
            </a:r>
            <a:r>
              <a:rPr lang="de-DE" dirty="0" err="1"/>
              <a:t>leida</a:t>
            </a:r>
            <a:r>
              <a:rPr lang="de-DE" dirty="0"/>
              <a:t> </a:t>
            </a:r>
            <a:r>
              <a:rPr lang="de-DE" dirty="0" err="1"/>
              <a:t>uuenduslikke</a:t>
            </a:r>
            <a:r>
              <a:rPr lang="de-DE" dirty="0"/>
              <a:t> </a:t>
            </a:r>
            <a:r>
              <a:rPr lang="de-DE" dirty="0" err="1"/>
              <a:t>lahendusi</a:t>
            </a:r>
            <a:r>
              <a:rPr lang="de-DE" dirty="0"/>
              <a:t> ja </a:t>
            </a:r>
            <a:r>
              <a:rPr lang="de-DE" dirty="0" err="1"/>
              <a:t>inspireerida</a:t>
            </a:r>
            <a:r>
              <a:rPr lang="de-DE" dirty="0"/>
              <a:t> </a:t>
            </a:r>
            <a:r>
              <a:rPr lang="de-DE" dirty="0" err="1"/>
              <a:t>suuremaid</a:t>
            </a:r>
            <a:r>
              <a:rPr lang="de-DE" dirty="0"/>
              <a:t> </a:t>
            </a:r>
            <a:r>
              <a:rPr lang="de-DE" dirty="0" err="1"/>
              <a:t>riike</a:t>
            </a:r>
            <a:r>
              <a:rPr lang="de-DE" dirty="0"/>
              <a:t>. </a:t>
            </a:r>
          </a:p>
          <a:p>
            <a:pPr>
              <a:buFont typeface="Arial" panose="020B0604020202020204" pitchFamily="34" charset="0"/>
              <a:buChar char="•"/>
            </a:pPr>
            <a:r>
              <a:rPr lang="de-DE" dirty="0" err="1"/>
              <a:t>Tehnoloogiainnovatsioon</a:t>
            </a:r>
            <a:r>
              <a:rPr lang="de-DE" dirty="0"/>
              <a:t> ja </a:t>
            </a:r>
            <a:r>
              <a:rPr lang="de-DE" dirty="0" err="1"/>
              <a:t>majandus</a:t>
            </a:r>
            <a:r>
              <a:rPr lang="de-DE" dirty="0"/>
              <a:t> – </a:t>
            </a:r>
            <a:r>
              <a:rPr lang="de-DE" dirty="0" err="1"/>
              <a:t>Rohelised</a:t>
            </a:r>
            <a:r>
              <a:rPr lang="de-DE" dirty="0"/>
              <a:t> </a:t>
            </a:r>
            <a:r>
              <a:rPr lang="de-DE" dirty="0" err="1"/>
              <a:t>investeeringud</a:t>
            </a:r>
            <a:r>
              <a:rPr lang="de-DE" dirty="0"/>
              <a:t> </a:t>
            </a:r>
            <a:r>
              <a:rPr lang="de-DE" dirty="0" err="1"/>
              <a:t>loovad</a:t>
            </a:r>
            <a:r>
              <a:rPr lang="de-DE" dirty="0"/>
              <a:t> </a:t>
            </a:r>
            <a:r>
              <a:rPr lang="de-DE" dirty="0" err="1"/>
              <a:t>töökohti</a:t>
            </a:r>
            <a:r>
              <a:rPr lang="de-DE" dirty="0"/>
              <a:t>, </a:t>
            </a:r>
            <a:r>
              <a:rPr lang="de-DE" dirty="0" err="1"/>
              <a:t>elavdavad</a:t>
            </a:r>
            <a:r>
              <a:rPr lang="de-DE" dirty="0"/>
              <a:t> </a:t>
            </a:r>
            <a:r>
              <a:rPr lang="de-DE" dirty="0" err="1"/>
              <a:t>majandust</a:t>
            </a:r>
            <a:r>
              <a:rPr lang="de-DE" dirty="0"/>
              <a:t> ja </a:t>
            </a:r>
            <a:r>
              <a:rPr lang="de-DE" dirty="0" err="1"/>
              <a:t>pakuvad</a:t>
            </a:r>
            <a:r>
              <a:rPr lang="de-DE" dirty="0"/>
              <a:t> </a:t>
            </a:r>
            <a:r>
              <a:rPr lang="de-DE" dirty="0" err="1"/>
              <a:t>skaleeritavaid</a:t>
            </a:r>
            <a:r>
              <a:rPr lang="de-DE" dirty="0"/>
              <a:t> </a:t>
            </a:r>
            <a:r>
              <a:rPr lang="de-DE" dirty="0" err="1"/>
              <a:t>kliimalahendusi</a:t>
            </a:r>
            <a:r>
              <a:rPr lang="de-DE" dirty="0"/>
              <a:t>. </a:t>
            </a:r>
          </a:p>
          <a:p>
            <a:pPr>
              <a:buFont typeface="Arial" panose="020B0604020202020204" pitchFamily="34" charset="0"/>
              <a:buChar char="•"/>
            </a:pPr>
            <a:r>
              <a:rPr lang="de-DE" dirty="0" err="1"/>
              <a:t>Õiglane</a:t>
            </a:r>
            <a:r>
              <a:rPr lang="de-DE" dirty="0"/>
              <a:t> </a:t>
            </a:r>
            <a:r>
              <a:rPr lang="de-DE" dirty="0" err="1"/>
              <a:t>panus</a:t>
            </a:r>
            <a:r>
              <a:rPr lang="de-DE" dirty="0"/>
              <a:t> ja </a:t>
            </a:r>
            <a:r>
              <a:rPr lang="de-DE" dirty="0" err="1"/>
              <a:t>vastutus</a:t>
            </a:r>
            <a:r>
              <a:rPr lang="de-DE" dirty="0"/>
              <a:t> – </a:t>
            </a:r>
            <a:r>
              <a:rPr lang="de-DE" dirty="0" err="1"/>
              <a:t>Arenenud</a:t>
            </a:r>
            <a:r>
              <a:rPr lang="de-DE" dirty="0"/>
              <a:t> </a:t>
            </a:r>
            <a:r>
              <a:rPr lang="de-DE" dirty="0" err="1"/>
              <a:t>riikidel</a:t>
            </a:r>
            <a:r>
              <a:rPr lang="de-DE" dirty="0"/>
              <a:t> on </a:t>
            </a:r>
            <a:r>
              <a:rPr lang="de-DE" dirty="0" err="1"/>
              <a:t>vahendid</a:t>
            </a:r>
            <a:r>
              <a:rPr lang="de-DE" dirty="0"/>
              <a:t> ja </a:t>
            </a:r>
            <a:r>
              <a:rPr lang="de-DE" dirty="0" err="1"/>
              <a:t>kohustus</a:t>
            </a:r>
            <a:r>
              <a:rPr lang="de-DE" dirty="0"/>
              <a:t> </a:t>
            </a:r>
            <a:r>
              <a:rPr lang="de-DE" dirty="0" err="1"/>
              <a:t>eeskuju</a:t>
            </a:r>
            <a:r>
              <a:rPr lang="de-DE" dirty="0"/>
              <a:t> </a:t>
            </a:r>
            <a:r>
              <a:rPr lang="de-DE" dirty="0" err="1"/>
              <a:t>näidata</a:t>
            </a:r>
            <a:r>
              <a:rPr lang="de-DE" dirty="0"/>
              <a:t>. </a:t>
            </a:r>
          </a:p>
          <a:p>
            <a:pPr>
              <a:buFont typeface="Arial" panose="020B0604020202020204" pitchFamily="34" charset="0"/>
              <a:buChar char="•"/>
            </a:pPr>
            <a:r>
              <a:rPr lang="de-DE" dirty="0" err="1"/>
              <a:t>Kollektiivne</a:t>
            </a:r>
            <a:r>
              <a:rPr lang="de-DE" dirty="0"/>
              <a:t> </a:t>
            </a:r>
            <a:r>
              <a:rPr lang="de-DE" dirty="0" err="1"/>
              <a:t>mõju</a:t>
            </a:r>
            <a:r>
              <a:rPr lang="de-DE" dirty="0"/>
              <a:t> – </a:t>
            </a:r>
            <a:r>
              <a:rPr lang="de-DE" dirty="0" err="1"/>
              <a:t>Paljud</a:t>
            </a:r>
            <a:r>
              <a:rPr lang="de-DE" dirty="0"/>
              <a:t> </a:t>
            </a:r>
            <a:r>
              <a:rPr lang="de-DE" dirty="0" err="1"/>
              <a:t>väikesed</a:t>
            </a:r>
            <a:r>
              <a:rPr lang="de-DE" dirty="0"/>
              <a:t> </a:t>
            </a:r>
            <a:r>
              <a:rPr lang="de-DE" dirty="0" err="1"/>
              <a:t>pingutused</a:t>
            </a:r>
            <a:r>
              <a:rPr lang="de-DE" dirty="0"/>
              <a:t> </a:t>
            </a:r>
            <a:r>
              <a:rPr lang="de-DE" dirty="0" err="1"/>
              <a:t>koos</a:t>
            </a:r>
            <a:r>
              <a:rPr lang="de-DE" dirty="0"/>
              <a:t> </a:t>
            </a:r>
            <a:r>
              <a:rPr lang="de-DE" dirty="0" err="1"/>
              <a:t>vähendavad</a:t>
            </a:r>
            <a:r>
              <a:rPr lang="de-DE" dirty="0"/>
              <a:t> </a:t>
            </a:r>
            <a:r>
              <a:rPr lang="de-DE" dirty="0" err="1"/>
              <a:t>oluliselt</a:t>
            </a:r>
            <a:r>
              <a:rPr lang="de-DE" dirty="0"/>
              <a:t> </a:t>
            </a:r>
            <a:r>
              <a:rPr lang="de-DE" dirty="0" err="1"/>
              <a:t>globaalseid</a:t>
            </a:r>
            <a:r>
              <a:rPr lang="de-DE" dirty="0"/>
              <a:t> </a:t>
            </a:r>
            <a:r>
              <a:rPr lang="de-DE" dirty="0" err="1"/>
              <a:t>heitkoguseid</a:t>
            </a:r>
            <a:r>
              <a:rPr lang="de-DE" dirty="0"/>
              <a:t>. </a:t>
            </a:r>
          </a:p>
          <a:p>
            <a:pPr>
              <a:buFont typeface="Arial" panose="020B0604020202020204" pitchFamily="34" charset="0"/>
              <a:buChar char="•"/>
            </a:pPr>
            <a:r>
              <a:rPr lang="de-DE" dirty="0" err="1"/>
              <a:t>Kliimamuutustele</a:t>
            </a:r>
            <a:r>
              <a:rPr lang="de-DE" dirty="0"/>
              <a:t> </a:t>
            </a:r>
            <a:r>
              <a:rPr lang="de-DE" dirty="0" err="1"/>
              <a:t>vastupidavus</a:t>
            </a:r>
            <a:r>
              <a:rPr lang="de-DE" dirty="0"/>
              <a:t> ja </a:t>
            </a:r>
            <a:r>
              <a:rPr lang="de-DE" dirty="0" err="1"/>
              <a:t>julgeolek</a:t>
            </a:r>
            <a:r>
              <a:rPr lang="de-DE" dirty="0"/>
              <a:t> – </a:t>
            </a:r>
            <a:r>
              <a:rPr lang="de-DE" dirty="0" err="1"/>
              <a:t>Tugevad</a:t>
            </a:r>
            <a:r>
              <a:rPr lang="de-DE" dirty="0"/>
              <a:t> </a:t>
            </a:r>
            <a:r>
              <a:rPr lang="de-DE" dirty="0" err="1"/>
              <a:t>kliimameetmed</a:t>
            </a:r>
            <a:r>
              <a:rPr lang="de-DE" dirty="0"/>
              <a:t> </a:t>
            </a:r>
            <a:r>
              <a:rPr lang="de-DE" dirty="0" err="1"/>
              <a:t>kaitsevad</a:t>
            </a:r>
            <a:r>
              <a:rPr lang="de-DE" dirty="0"/>
              <a:t> </a:t>
            </a:r>
            <a:r>
              <a:rPr lang="de-DE" dirty="0" err="1"/>
              <a:t>majandust</a:t>
            </a:r>
            <a:r>
              <a:rPr lang="de-DE" dirty="0"/>
              <a:t>, </a:t>
            </a:r>
            <a:r>
              <a:rPr lang="de-DE" dirty="0" err="1"/>
              <a:t>infrastruktuuri</a:t>
            </a:r>
            <a:r>
              <a:rPr lang="de-DE" dirty="0"/>
              <a:t> ja </a:t>
            </a:r>
            <a:r>
              <a:rPr lang="de-DE" dirty="0" err="1"/>
              <a:t>kogukondi</a:t>
            </a:r>
            <a:r>
              <a:rPr lang="de-DE" dirty="0"/>
              <a:t>.</a:t>
            </a:r>
            <a:endParaRPr lang="et-EE" dirty="0"/>
          </a:p>
        </p:txBody>
      </p:sp>
      <p:sp>
        <p:nvSpPr>
          <p:cNvPr id="4" name="Foliennummernplatzhalter 3">
            <a:extLst>
              <a:ext uri="{FF2B5EF4-FFF2-40B4-BE49-F238E27FC236}">
                <a16:creationId xmlns:a16="http://schemas.microsoft.com/office/drawing/2014/main" id="{18E9A1B1-56E6-A0C5-9AEB-1EE566DF256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31</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1823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t-EE" sz="1200" b="0" i="1" u="none" strike="noStrike" dirty="0">
                <a:solidFill>
                  <a:srgbClr val="6D9EEB"/>
                </a:solidFill>
                <a:effectLst/>
                <a:latin typeface="Work Sans Black" pitchFamily="2" charset="77"/>
              </a:rPr>
              <a:t>Arutelu</a:t>
            </a:r>
            <a:r>
              <a:rPr lang="de-AT" sz="1200" b="0" i="1" u="none" strike="noStrike" dirty="0">
                <a:solidFill>
                  <a:srgbClr val="6D9EEB"/>
                </a:solidFill>
                <a:effectLst/>
                <a:latin typeface="Work Sans Black" pitchFamily="2" charset="77"/>
              </a:rPr>
              <a:t>: </a:t>
            </a:r>
            <a:r>
              <a:rPr lang="et-EE" sz="1200" b="0" i="1" u="none" strike="noStrike" dirty="0">
                <a:solidFill>
                  <a:srgbClr val="6D9EEB"/>
                </a:solidFill>
                <a:effectLst/>
                <a:latin typeface="Work Sans Black" pitchFamily="2" charset="77"/>
              </a:rPr>
              <a:t>Arutlege rühmas võimalike vastuoluliste eesmärkide üle. </a:t>
            </a:r>
            <a:endParaRPr lang="de-AT" sz="1200" b="0" i="1" u="none" strike="noStrike" dirty="0">
              <a:solidFill>
                <a:srgbClr val="6D9EEB"/>
              </a:solidFill>
              <a:effectLst/>
              <a:latin typeface="Work Sans Black" pitchFamily="2" charset="77"/>
            </a:endParaRPr>
          </a:p>
          <a:p>
            <a:endParaRPr lang="de-AT" sz="1200" b="0" i="1" u="none" strike="noStrike" dirty="0">
              <a:solidFill>
                <a:srgbClr val="6D9EEB"/>
              </a:solidFill>
              <a:effectLst/>
              <a:latin typeface="Work Sans Black" pitchFamily="2" charset="77"/>
            </a:endParaRPr>
          </a:p>
          <a:p>
            <a:r>
              <a:rPr lang="et-EE" sz="1200" b="0" i="1" u="none" strike="noStrike" dirty="0">
                <a:solidFill>
                  <a:srgbClr val="6D9EEB"/>
                </a:solidFill>
                <a:effectLst/>
                <a:latin typeface="Work Sans Black" pitchFamily="2" charset="77"/>
              </a:rPr>
              <a:t>Täistekst</a:t>
            </a:r>
            <a:r>
              <a:rPr lang="de-AT" sz="1200" b="0" i="1" u="none" strike="noStrike" dirty="0">
                <a:solidFill>
                  <a:srgbClr val="6D9EEB"/>
                </a:solidFill>
                <a:effectLst/>
                <a:latin typeface="Work Sans Black" pitchFamily="2" charset="77"/>
              </a:rPr>
              <a:t>:</a:t>
            </a:r>
          </a:p>
          <a:p>
            <a:pPr rtl="0" fontAlgn="base">
              <a:buFont typeface="Arial" panose="020B0604020202020204" pitchFamily="34" charset="0"/>
              <a:buChar char="•"/>
            </a:pPr>
            <a:r>
              <a:rPr lang="de-AT" sz="1200" b="0" i="0" u="none" strike="noStrike" dirty="0" err="1">
                <a:solidFill>
                  <a:srgbClr val="9900FF"/>
                </a:solidFill>
                <a:effectLst/>
                <a:latin typeface="Arial" panose="020B0604020202020204" pitchFamily="34" charset="0"/>
              </a:rPr>
              <a:t>Kliimamudelid</a:t>
            </a:r>
            <a:r>
              <a:rPr lang="de-AT" sz="1200" b="0" i="0" u="none" strike="noStrike" dirty="0">
                <a:solidFill>
                  <a:srgbClr val="9900FF"/>
                </a:solidFill>
                <a:effectLst/>
                <a:latin typeface="Arial" panose="020B0604020202020204" pitchFamily="34" charset="0"/>
              </a:rPr>
              <a:t> </a:t>
            </a:r>
            <a:r>
              <a:rPr lang="de-AT" sz="1200" b="0" i="0" u="none" strike="noStrike" dirty="0" err="1">
                <a:solidFill>
                  <a:srgbClr val="9900FF"/>
                </a:solidFill>
                <a:effectLst/>
                <a:latin typeface="Arial" panose="020B0604020202020204" pitchFamily="34" charset="0"/>
              </a:rPr>
              <a:t>näitavad</a:t>
            </a:r>
            <a:r>
              <a:rPr lang="de-AT" sz="1200" b="0" i="0" u="none" strike="noStrike" dirty="0">
                <a:solidFill>
                  <a:srgbClr val="9900FF"/>
                </a:solidFill>
                <a:effectLst/>
                <a:latin typeface="Arial" panose="020B0604020202020204" pitchFamily="34" charset="0"/>
              </a:rPr>
              <a:t>, et </a:t>
            </a:r>
            <a:r>
              <a:rPr lang="de-AT" sz="1200" b="0" i="0" u="none" strike="noStrike" dirty="0" err="1">
                <a:solidFill>
                  <a:srgbClr val="9900FF"/>
                </a:solidFill>
                <a:effectLst/>
                <a:latin typeface="Arial" panose="020B0604020202020204" pitchFamily="34" charset="0"/>
              </a:rPr>
              <a:t>kohene</a:t>
            </a:r>
            <a:r>
              <a:rPr lang="de-AT" sz="1200" b="0" i="0" u="none" strike="noStrike" dirty="0">
                <a:solidFill>
                  <a:srgbClr val="9900FF"/>
                </a:solidFill>
                <a:effectLst/>
                <a:latin typeface="Arial" panose="020B0604020202020204" pitchFamily="34" charset="0"/>
              </a:rPr>
              <a:t> ja </a:t>
            </a:r>
            <a:r>
              <a:rPr lang="de-AT" sz="1200" b="0" i="0" u="none" strike="noStrike" dirty="0" err="1">
                <a:solidFill>
                  <a:srgbClr val="9900FF"/>
                </a:solidFill>
                <a:effectLst/>
                <a:latin typeface="Arial" panose="020B0604020202020204" pitchFamily="34" charset="0"/>
              </a:rPr>
              <a:t>ulatuslik</a:t>
            </a:r>
            <a:r>
              <a:rPr lang="de-AT" sz="1200" b="0" i="0" u="none" strike="noStrike" dirty="0">
                <a:solidFill>
                  <a:srgbClr val="9900FF"/>
                </a:solidFill>
                <a:effectLst/>
                <a:latin typeface="Arial" panose="020B0604020202020204" pitchFamily="34" charset="0"/>
              </a:rPr>
              <a:t> </a:t>
            </a:r>
            <a:r>
              <a:rPr lang="de-AT" sz="1200" b="0" i="0" u="none" strike="noStrike" dirty="0" err="1">
                <a:solidFill>
                  <a:srgbClr val="9900FF"/>
                </a:solidFill>
                <a:effectLst/>
                <a:latin typeface="Arial" panose="020B0604020202020204" pitchFamily="34" charset="0"/>
              </a:rPr>
              <a:t>heitkoguste</a:t>
            </a:r>
            <a:r>
              <a:rPr lang="de-AT" sz="1200" b="0" i="0" u="none" strike="noStrike" dirty="0">
                <a:solidFill>
                  <a:srgbClr val="9900FF"/>
                </a:solidFill>
                <a:effectLst/>
                <a:latin typeface="Arial" panose="020B0604020202020204" pitchFamily="34" charset="0"/>
              </a:rPr>
              <a:t> </a:t>
            </a:r>
            <a:r>
              <a:rPr lang="de-AT" sz="1200" b="0" i="0" u="none" strike="noStrike" dirty="0" err="1">
                <a:solidFill>
                  <a:srgbClr val="9900FF"/>
                </a:solidFill>
                <a:effectLst/>
                <a:latin typeface="Arial" panose="020B0604020202020204" pitchFamily="34" charset="0"/>
              </a:rPr>
              <a:t>vähendamine</a:t>
            </a:r>
            <a:r>
              <a:rPr lang="de-AT" sz="1200" b="0" i="0" u="none" strike="noStrike" dirty="0">
                <a:solidFill>
                  <a:srgbClr val="9900FF"/>
                </a:solidFill>
                <a:effectLst/>
                <a:latin typeface="Arial" panose="020B0604020202020204" pitchFamily="34" charset="0"/>
              </a:rPr>
              <a:t> </a:t>
            </a:r>
            <a:r>
              <a:rPr lang="de-AT" sz="1200" b="0" i="0" u="none" strike="noStrike" dirty="0" err="1">
                <a:solidFill>
                  <a:srgbClr val="9900FF"/>
                </a:solidFill>
                <a:effectLst/>
                <a:latin typeface="Arial" panose="020B0604020202020204" pitchFamily="34" charset="0"/>
              </a:rPr>
              <a:t>suudab</a:t>
            </a:r>
            <a:r>
              <a:rPr lang="de-AT" sz="1200" b="0" i="0" u="none" strike="noStrike" dirty="0">
                <a:solidFill>
                  <a:srgbClr val="9900FF"/>
                </a:solidFill>
                <a:effectLst/>
                <a:latin typeface="Arial" panose="020B0604020202020204" pitchFamily="34" charset="0"/>
              </a:rPr>
              <a:t> </a:t>
            </a:r>
            <a:r>
              <a:rPr lang="de-AT" sz="1200" b="0" i="0" u="none" strike="noStrike" dirty="0" err="1">
                <a:solidFill>
                  <a:srgbClr val="9900FF"/>
                </a:solidFill>
                <a:effectLst/>
                <a:latin typeface="Arial" panose="020B0604020202020204" pitchFamily="34" charset="0"/>
              </a:rPr>
              <a:t>siiski</a:t>
            </a:r>
            <a:r>
              <a:rPr lang="de-AT" sz="1200" b="0" i="0" u="none" strike="noStrike" dirty="0">
                <a:solidFill>
                  <a:srgbClr val="9900FF"/>
                </a:solidFill>
                <a:effectLst/>
                <a:latin typeface="Arial" panose="020B0604020202020204" pitchFamily="34" charset="0"/>
              </a:rPr>
              <a:t> </a:t>
            </a:r>
            <a:r>
              <a:rPr lang="et-EE" sz="1200" b="0" i="0" u="none" strike="noStrike" dirty="0">
                <a:solidFill>
                  <a:srgbClr val="9900FF"/>
                </a:solidFill>
                <a:effectLst/>
                <a:latin typeface="Arial" panose="020B0604020202020204" pitchFamily="34" charset="0"/>
              </a:rPr>
              <a:t>hoida</a:t>
            </a:r>
            <a:r>
              <a:rPr lang="de-AT" sz="1200" b="0" i="0" u="none" strike="noStrike" dirty="0">
                <a:solidFill>
                  <a:srgbClr val="9900FF"/>
                </a:solidFill>
                <a:effectLst/>
                <a:latin typeface="Arial" panose="020B0604020202020204" pitchFamily="34" charset="0"/>
              </a:rPr>
              <a:t> </a:t>
            </a:r>
            <a:r>
              <a:rPr lang="de-AT" sz="1200" b="0" i="0" u="none" strike="noStrike" dirty="0" err="1">
                <a:solidFill>
                  <a:srgbClr val="9900FF"/>
                </a:solidFill>
                <a:effectLst/>
                <a:latin typeface="Arial" panose="020B0604020202020204" pitchFamily="34" charset="0"/>
              </a:rPr>
              <a:t>soojenemis</a:t>
            </a:r>
            <a:r>
              <a:rPr lang="et-EE" sz="1200" b="0" i="0" u="none" strike="noStrike" dirty="0">
                <a:solidFill>
                  <a:srgbClr val="9900FF"/>
                </a:solidFill>
                <a:effectLst/>
                <a:latin typeface="Arial" panose="020B0604020202020204" pitchFamily="34" charset="0"/>
              </a:rPr>
              <a:t>e</a:t>
            </a:r>
            <a:r>
              <a:rPr lang="de-AT" sz="1200" b="0" i="0" u="none" strike="noStrike" dirty="0">
                <a:solidFill>
                  <a:srgbClr val="9900FF"/>
                </a:solidFill>
                <a:effectLst/>
                <a:latin typeface="Arial" panose="020B0604020202020204" pitchFamily="34" charset="0"/>
              </a:rPr>
              <a:t> alla 2 °C, </a:t>
            </a:r>
            <a:r>
              <a:rPr lang="de-AT" sz="1200" b="0" i="0" u="none" strike="noStrike" dirty="0" err="1">
                <a:solidFill>
                  <a:srgbClr val="9900FF"/>
                </a:solidFill>
                <a:effectLst/>
                <a:latin typeface="Arial" panose="020B0604020202020204" pitchFamily="34" charset="0"/>
              </a:rPr>
              <a:t>kusjuures</a:t>
            </a:r>
            <a:r>
              <a:rPr lang="de-AT" sz="1200" b="0" i="0" u="none" strike="noStrike" dirty="0">
                <a:solidFill>
                  <a:srgbClr val="9900FF"/>
                </a:solidFill>
                <a:effectLst/>
                <a:latin typeface="Arial" panose="020B0604020202020204" pitchFamily="34" charset="0"/>
              </a:rPr>
              <a:t> </a:t>
            </a:r>
            <a:r>
              <a:rPr lang="de-AT" sz="1200" b="0" i="0" u="none" strike="noStrike" dirty="0" err="1">
                <a:solidFill>
                  <a:srgbClr val="9900FF"/>
                </a:solidFill>
                <a:effectLst/>
                <a:latin typeface="Arial" panose="020B0604020202020204" pitchFamily="34" charset="0"/>
              </a:rPr>
              <a:t>kõige</a:t>
            </a:r>
            <a:r>
              <a:rPr lang="de-AT" sz="1200" b="0" i="0" u="none" strike="noStrike" dirty="0">
                <a:solidFill>
                  <a:srgbClr val="9900FF"/>
                </a:solidFill>
                <a:effectLst/>
                <a:latin typeface="Arial" panose="020B0604020202020204" pitchFamily="34" charset="0"/>
              </a:rPr>
              <a:t> </a:t>
            </a:r>
            <a:r>
              <a:rPr lang="de-AT" sz="1200" b="0" i="0" u="none" strike="noStrike" dirty="0" err="1">
                <a:solidFill>
                  <a:srgbClr val="9900FF"/>
                </a:solidFill>
                <a:effectLst/>
                <a:latin typeface="Arial" panose="020B0604020202020204" pitchFamily="34" charset="0"/>
              </a:rPr>
              <a:t>ohutum</a:t>
            </a:r>
            <a:r>
              <a:rPr lang="de-AT" sz="1200" b="0" i="0" u="none" strike="noStrike" dirty="0">
                <a:solidFill>
                  <a:srgbClr val="9900FF"/>
                </a:solidFill>
                <a:effectLst/>
                <a:latin typeface="Arial" panose="020B0604020202020204" pitchFamily="34" charset="0"/>
              </a:rPr>
              <a:t> </a:t>
            </a:r>
            <a:r>
              <a:rPr lang="de-AT" sz="1200" b="0" i="0" u="none" strike="noStrike" dirty="0" err="1">
                <a:solidFill>
                  <a:srgbClr val="9900FF"/>
                </a:solidFill>
                <a:effectLst/>
                <a:latin typeface="Arial" panose="020B0604020202020204" pitchFamily="34" charset="0"/>
              </a:rPr>
              <a:t>eesmärk</a:t>
            </a:r>
            <a:r>
              <a:rPr lang="de-AT" sz="1200" b="0" i="0" u="none" strike="noStrike" dirty="0">
                <a:solidFill>
                  <a:srgbClr val="9900FF"/>
                </a:solidFill>
                <a:effectLst/>
                <a:latin typeface="Arial" panose="020B0604020202020204" pitchFamily="34" charset="0"/>
              </a:rPr>
              <a:t> on 1,5 °C</a:t>
            </a:r>
            <a:r>
              <a:rPr lang="de-AT" sz="1200" b="0" i="0" u="none" strike="noStrike" dirty="0">
                <a:solidFill>
                  <a:srgbClr val="9900FF"/>
                </a:solidFill>
                <a:effectLst/>
                <a:latin typeface="Work Sans Medium" pitchFamily="2" charset="77"/>
              </a:rPr>
              <a:t>.</a:t>
            </a:r>
          </a:p>
          <a:p>
            <a:pPr rtl="0" fontAlgn="base">
              <a:buFont typeface="Arial" panose="020B0604020202020204" pitchFamily="34" charset="0"/>
              <a:buChar char="•"/>
            </a:pPr>
            <a:r>
              <a:rPr lang="de-AT" sz="1200" b="0" i="0" u="none" strike="noStrike" dirty="0" err="1">
                <a:solidFill>
                  <a:srgbClr val="9900FF"/>
                </a:solidFill>
                <a:effectLst/>
                <a:latin typeface="Work Sans Medium" pitchFamily="2" charset="77"/>
              </a:rPr>
              <a:t>Sellised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lahendused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nagu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taastuvenergia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laiendamine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looduspõhised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lahendused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metsastamine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märgalade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taastamine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ringmajanduse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lähenemisviisid</a:t>
            </a:r>
            <a:r>
              <a:rPr lang="de-AT" sz="1200" b="0" i="0" u="none" strike="noStrike" dirty="0">
                <a:solidFill>
                  <a:srgbClr val="9900FF"/>
                </a:solidFill>
                <a:effectLst/>
                <a:latin typeface="Work Sans Medium" pitchFamily="2" charset="77"/>
              </a:rPr>
              <a:t> ja </a:t>
            </a:r>
            <a:r>
              <a:rPr lang="et-EE" sz="1200" b="0" i="0" u="none" strike="noStrike" dirty="0">
                <a:solidFill>
                  <a:srgbClr val="9900FF"/>
                </a:solidFill>
                <a:effectLst/>
                <a:latin typeface="Work Sans Medium" pitchFamily="2" charset="77"/>
              </a:rPr>
              <a:t>kestlik</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linnaplaneerimine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heitkoguseid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oluliselt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vähendada</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vastupanuvõimet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suurendada</a:t>
            </a:r>
            <a:r>
              <a:rPr lang="et-EE" sz="1200" b="0" i="0" u="none" strike="noStrike" dirty="0">
                <a:solidFill>
                  <a:srgbClr val="9900FF"/>
                </a:solidFill>
                <a:effectLst/>
                <a:latin typeface="Work Sans Medium" pitchFamily="2" charset="77"/>
              </a:rPr>
              <a:t>.</a:t>
            </a:r>
          </a:p>
          <a:p>
            <a:pPr rtl="0" fontAlgn="base">
              <a:buFont typeface="Arial" panose="020B0604020202020204" pitchFamily="34" charset="0"/>
              <a:buChar char="•"/>
            </a:pPr>
            <a:r>
              <a:rPr lang="de-AT" sz="1200" b="0" i="0" u="none" strike="noStrike" dirty="0" err="1">
                <a:solidFill>
                  <a:srgbClr val="9900FF"/>
                </a:solidFill>
                <a:effectLst/>
                <a:latin typeface="Work Sans Medium" pitchFamily="2" charset="77"/>
              </a:rPr>
              <a:t>Mida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varem</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tegutseme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seda</a:t>
            </a:r>
            <a:r>
              <a:rPr lang="de-AT" sz="1200" b="0" i="0" u="none" strike="noStrike" dirty="0">
                <a:solidFill>
                  <a:srgbClr val="9900FF"/>
                </a:solidFill>
                <a:effectLst/>
                <a:latin typeface="Work Sans Medium" pitchFamily="2" charset="77"/>
              </a:rPr>
              <a:t> </a:t>
            </a:r>
            <a:r>
              <a:rPr lang="et-EE" sz="1200" b="0" i="0" u="none" strike="noStrike" dirty="0">
                <a:solidFill>
                  <a:srgbClr val="9900FF"/>
                </a:solidFill>
                <a:effectLst/>
                <a:latin typeface="Work Sans Medium" pitchFamily="2" charset="77"/>
              </a:rPr>
              <a:t>väikse</a:t>
            </a:r>
            <a:r>
              <a:rPr lang="de-AT" sz="1200" b="0" i="0" u="none" strike="noStrike" dirty="0" err="1">
                <a:solidFill>
                  <a:srgbClr val="9900FF"/>
                </a:solidFill>
                <a:effectLst/>
                <a:latin typeface="Work Sans Medium" pitchFamily="2" charset="77"/>
              </a:rPr>
              <a:t>mad</a:t>
            </a:r>
            <a:r>
              <a:rPr lang="de-AT" sz="1200" b="0" i="0" u="none" strike="noStrike" dirty="0">
                <a:solidFill>
                  <a:srgbClr val="9900FF"/>
                </a:solidFill>
                <a:effectLst/>
                <a:latin typeface="Work Sans Medium" pitchFamily="2" charset="77"/>
              </a:rPr>
              <a:t> on </a:t>
            </a:r>
            <a:r>
              <a:rPr lang="de-AT" sz="1200" b="0" i="0" u="none" strike="noStrike" dirty="0" err="1">
                <a:solidFill>
                  <a:srgbClr val="9900FF"/>
                </a:solidFill>
                <a:effectLst/>
                <a:latin typeface="Work Sans Medium" pitchFamily="2" charset="77"/>
              </a:rPr>
              <a:t>kliimamõjudega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seotud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kulud</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riskid</a:t>
            </a:r>
            <a:r>
              <a:rPr lang="de-AT" sz="1200" b="0" i="0" u="none" strike="noStrike" dirty="0">
                <a:solidFill>
                  <a:srgbClr val="9900FF"/>
                </a:solidFill>
                <a:effectLst/>
                <a:latin typeface="Work Sans Medium" pitchFamily="2" charset="77"/>
              </a:rPr>
              <a:t>.</a:t>
            </a:r>
            <a:endParaRPr lang="de-AT" sz="1200" b="0" i="1" u="none" strike="noStrike" dirty="0">
              <a:solidFill>
                <a:srgbClr val="6D9EEB"/>
              </a:solidFill>
              <a:effectLst/>
              <a:latin typeface="Work Sans Black" pitchFamily="2" charset="77"/>
            </a:endParaRPr>
          </a:p>
          <a:p>
            <a:endParaRPr lang="de-AT" sz="1200" b="0" i="1" u="none" strike="noStrike" dirty="0">
              <a:solidFill>
                <a:srgbClr val="6D9EEB"/>
              </a:solidFill>
              <a:effectLst/>
              <a:latin typeface="Work Sans Black" pitchFamily="2" charset="77"/>
            </a:endParaRPr>
          </a:p>
          <a:p>
            <a:pPr marL="342900">
              <a:spcBef>
                <a:spcPts val="0"/>
              </a:spcBef>
            </a:pPr>
            <a:endParaRPr lang="de-AT" sz="1200"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32</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7816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5A50C-880C-D98E-7905-E8D5E97E1EC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7AF697-E100-F312-E84E-882D7CF5FCA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E106754-EEDD-2672-BAE2-C8672749AD04}"/>
              </a:ext>
            </a:extLst>
          </p:cNvPr>
          <p:cNvSpPr>
            <a:spLocks noGrp="1"/>
          </p:cNvSpPr>
          <p:nvPr>
            <p:ph type="body" idx="1"/>
          </p:nvPr>
        </p:nvSpPr>
        <p:spPr/>
        <p:txBody>
          <a:bodyPr/>
          <a:lstStyle/>
          <a:p>
            <a:pPr marL="228600" indent="0" rtl="0" fontAlgn="base">
              <a:buFont typeface="Arial" panose="020B0604020202020204" pitchFamily="34" charset="0"/>
              <a:buNone/>
            </a:pPr>
            <a:r>
              <a:rPr lang="et-EE" sz="1800" b="0" i="1" u="none" strike="noStrike" dirty="0">
                <a:solidFill>
                  <a:srgbClr val="000000"/>
                </a:solidFill>
                <a:effectLst/>
                <a:latin typeface="Work Sans Black" pitchFamily="2" charset="77"/>
              </a:rPr>
              <a:t>Täistekst</a:t>
            </a:r>
            <a:r>
              <a:rPr lang="de-AT" sz="1800" b="0" i="1" u="none" strike="noStrike" dirty="0">
                <a:solidFill>
                  <a:srgbClr val="000000"/>
                </a:solidFill>
                <a:effectLst/>
                <a:latin typeface="Work Sans Black" pitchFamily="2" charset="77"/>
              </a:rPr>
              <a:t>:</a:t>
            </a:r>
          </a:p>
          <a:p>
            <a:pPr rtl="0" fontAlgn="base">
              <a:buFont typeface="Arial" panose="020B0604020202020204" pitchFamily="34" charset="0"/>
              <a:buChar char="•"/>
            </a:pPr>
            <a:r>
              <a:rPr lang="de-AT" sz="1800" b="0" i="1" u="none" strike="noStrike" dirty="0" err="1">
                <a:solidFill>
                  <a:srgbClr val="000000"/>
                </a:solidFill>
                <a:effectLst/>
                <a:latin typeface="Work Sans Black" pitchFamily="2" charset="77"/>
              </a:rPr>
              <a:t>Varasemate</a:t>
            </a:r>
            <a:r>
              <a:rPr lang="de-AT" sz="1800" b="0" i="1" u="none" strike="noStrike" dirty="0">
                <a:solidFill>
                  <a:srgbClr val="000000"/>
                </a:solidFill>
                <a:effectLst/>
                <a:latin typeface="Work Sans Black" pitchFamily="2" charset="77"/>
              </a:rPr>
              <a:t> </a:t>
            </a:r>
            <a:r>
              <a:rPr lang="de-AT" sz="1800" b="0" i="1" u="none" strike="noStrike" dirty="0" err="1">
                <a:solidFill>
                  <a:srgbClr val="000000"/>
                </a:solidFill>
                <a:effectLst/>
                <a:latin typeface="Work Sans Black" pitchFamily="2" charset="77"/>
              </a:rPr>
              <a:t>ennustuste</a:t>
            </a:r>
            <a:r>
              <a:rPr lang="de-AT" sz="1800" b="0" i="1" u="none" strike="noStrike" dirty="0">
                <a:solidFill>
                  <a:srgbClr val="000000"/>
                </a:solidFill>
                <a:effectLst/>
                <a:latin typeface="Work Sans Black" pitchFamily="2" charset="77"/>
              </a:rPr>
              <a:t> </a:t>
            </a:r>
            <a:r>
              <a:rPr lang="de-AT" sz="1800" b="0" i="1" u="none" strike="noStrike" dirty="0" err="1">
                <a:solidFill>
                  <a:srgbClr val="000000"/>
                </a:solidFill>
                <a:effectLst/>
                <a:latin typeface="Work Sans Black" pitchFamily="2" charset="77"/>
              </a:rPr>
              <a:t>tõestatud</a:t>
            </a:r>
            <a:r>
              <a:rPr lang="de-AT" sz="1800" b="0" i="1" u="none" strike="noStrike" dirty="0">
                <a:solidFill>
                  <a:srgbClr val="000000"/>
                </a:solidFill>
                <a:effectLst/>
                <a:latin typeface="Work Sans Black" pitchFamily="2" charset="77"/>
              </a:rPr>
              <a:t> </a:t>
            </a:r>
            <a:r>
              <a:rPr lang="de-AT" sz="1800" b="0" i="1" u="none" strike="noStrike" dirty="0" err="1">
                <a:solidFill>
                  <a:srgbClr val="000000"/>
                </a:solidFill>
                <a:effectLst/>
                <a:latin typeface="Work Sans Black" pitchFamily="2" charset="77"/>
              </a:rPr>
              <a:t>täpsus</a:t>
            </a:r>
            <a:r>
              <a:rPr lang="de-AT" sz="1800" b="0" i="1" u="none" strike="noStrike" dirty="0">
                <a:solidFill>
                  <a:srgbClr val="000000"/>
                </a:solidFill>
                <a:effectLst/>
                <a:latin typeface="Work Sans Black" pitchFamily="2" charset="77"/>
              </a:rPr>
              <a:t> </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kliimamudelid</a:t>
            </a:r>
            <a:r>
              <a:rPr lang="de-AT" sz="1800" b="0" i="0" u="none" strike="noStrike" dirty="0">
                <a:solidFill>
                  <a:srgbClr val="000000"/>
                </a:solidFill>
                <a:effectLst/>
                <a:latin typeface="Work Sans Black" pitchFamily="2" charset="77"/>
              </a:rPr>
              <a:t> on </a:t>
            </a:r>
            <a:r>
              <a:rPr lang="de-AT" sz="1800" b="0" i="0" u="none" strike="noStrike" dirty="0" err="1">
                <a:solidFill>
                  <a:srgbClr val="000000"/>
                </a:solidFill>
                <a:effectLst/>
                <a:latin typeface="Work Sans Black" pitchFamily="2" charset="77"/>
              </a:rPr>
              <a:t>edukalt</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ennustanud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ajaloolisi</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soojenemistrende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meretaseme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tõusu</a:t>
            </a:r>
            <a:r>
              <a:rPr lang="de-AT" sz="1800" b="0" i="0" u="none" strike="noStrike" dirty="0">
                <a:solidFill>
                  <a:srgbClr val="000000"/>
                </a:solidFill>
                <a:effectLst/>
                <a:latin typeface="Work Sans Black" pitchFamily="2" charset="77"/>
              </a:rPr>
              <a:t> ja </a:t>
            </a:r>
            <a:r>
              <a:rPr lang="de-AT" sz="1800" b="0" i="0" u="none" strike="noStrike" dirty="0" err="1">
                <a:solidFill>
                  <a:srgbClr val="000000"/>
                </a:solidFill>
                <a:effectLst/>
                <a:latin typeface="Work Sans Black" pitchFamily="2" charset="77"/>
              </a:rPr>
              <a:t>äärmuslikke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ilmastikumuutusi</a:t>
            </a:r>
            <a:r>
              <a:rPr lang="de-AT" sz="1800" b="0" i="0" u="none" strike="noStrike" dirty="0">
                <a:solidFill>
                  <a:srgbClr val="000000"/>
                </a:solidFill>
                <a:effectLst/>
                <a:latin typeface="Work Sans Black" pitchFamily="2" charset="77"/>
              </a:rPr>
              <a:t>.</a:t>
            </a:r>
          </a:p>
          <a:p>
            <a:pPr rtl="0" fontAlgn="base">
              <a:buFont typeface="Arial" panose="020B0604020202020204" pitchFamily="34" charset="0"/>
              <a:buChar char="•"/>
            </a:pPr>
            <a:endParaRPr lang="de-AT" sz="1800" b="0" i="0" u="none" strike="noStrike" dirty="0">
              <a:solidFill>
                <a:srgbClr val="000000"/>
              </a:solidFill>
              <a:effectLst/>
              <a:latin typeface="Work Sans Black" pitchFamily="2" charset="77"/>
            </a:endParaRPr>
          </a:p>
          <a:p>
            <a:pPr rtl="0" fontAlgn="base">
              <a:buFont typeface="Arial" panose="020B0604020202020204" pitchFamily="34" charset="0"/>
              <a:buChar char="•"/>
            </a:pPr>
            <a:r>
              <a:rPr lang="de-AT" sz="1800" b="0" i="1" u="none" strike="noStrike" dirty="0" err="1">
                <a:solidFill>
                  <a:srgbClr val="000000"/>
                </a:solidFill>
                <a:effectLst/>
                <a:latin typeface="Work Sans Black" pitchFamily="2" charset="77"/>
              </a:rPr>
              <a:t>Füüsikapõhised</a:t>
            </a:r>
            <a:r>
              <a:rPr lang="de-AT" sz="1800" b="0" i="1" u="none" strike="noStrike" dirty="0">
                <a:solidFill>
                  <a:srgbClr val="000000"/>
                </a:solidFill>
                <a:effectLst/>
                <a:latin typeface="Work Sans Black" pitchFamily="2" charset="77"/>
              </a:rPr>
              <a:t> </a:t>
            </a:r>
            <a:r>
              <a:rPr lang="de-AT" sz="1800" b="0" i="1" u="none" strike="noStrike" dirty="0" err="1">
                <a:solidFill>
                  <a:srgbClr val="000000"/>
                </a:solidFill>
                <a:effectLst/>
                <a:latin typeface="Work Sans Black" pitchFamily="2" charset="77"/>
              </a:rPr>
              <a:t>raamistikud</a:t>
            </a:r>
            <a:r>
              <a:rPr lang="de-AT" sz="1800" b="0" i="1" u="none" strike="noStrike" dirty="0">
                <a:solidFill>
                  <a:srgbClr val="000000"/>
                </a:solidFill>
                <a:effectLst/>
                <a:latin typeface="Work Sans Black" pitchFamily="2" charset="77"/>
              </a:rPr>
              <a:t> </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need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tuginevad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väljakujunenud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teaduslikele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põhimõtetele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sealhulgas</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atmosfäärifüüsikale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ookeanidünaamikale</a:t>
            </a:r>
            <a:r>
              <a:rPr lang="de-AT" sz="1800" b="0" i="0" u="none" strike="noStrike" dirty="0">
                <a:solidFill>
                  <a:srgbClr val="000000"/>
                </a:solidFill>
                <a:effectLst/>
                <a:latin typeface="Work Sans Black" pitchFamily="2" charset="77"/>
              </a:rPr>
              <a:t> ja </a:t>
            </a:r>
            <a:r>
              <a:rPr lang="de-AT" sz="1800" b="0" i="0" u="none" strike="noStrike" dirty="0" err="1">
                <a:solidFill>
                  <a:srgbClr val="000000"/>
                </a:solidFill>
                <a:effectLst/>
                <a:latin typeface="Work Sans Black" pitchFamily="2" charset="77"/>
              </a:rPr>
              <a:t>kasvuhoonegaaside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vastastikmõjule</a:t>
            </a:r>
            <a:r>
              <a:rPr lang="de-AT" sz="1800" b="0" i="0" u="none" strike="noStrike" dirty="0">
                <a:solidFill>
                  <a:srgbClr val="000000"/>
                </a:solidFill>
                <a:effectLst/>
                <a:latin typeface="Work Sans Black" pitchFamily="2" charset="77"/>
              </a:rPr>
              <a:t>.</a:t>
            </a:r>
          </a:p>
          <a:p>
            <a:pPr rtl="0" fontAlgn="base">
              <a:buFont typeface="Arial" panose="020B0604020202020204" pitchFamily="34" charset="0"/>
              <a:buChar char="•"/>
            </a:pPr>
            <a:endParaRPr lang="de-AT" sz="1800" b="0" i="0" u="none" strike="noStrike" dirty="0">
              <a:solidFill>
                <a:srgbClr val="000000"/>
              </a:solidFill>
              <a:effectLst/>
              <a:latin typeface="Work Sans Black" pitchFamily="2" charset="77"/>
            </a:endParaRPr>
          </a:p>
          <a:p>
            <a:pPr rtl="0" fontAlgn="base">
              <a:buFont typeface="Arial" panose="020B0604020202020204" pitchFamily="34" charset="0"/>
              <a:buChar char="•"/>
            </a:pPr>
            <a:r>
              <a:rPr lang="de-AT" sz="1800" b="0" i="1" u="none" strike="noStrike" dirty="0" err="1">
                <a:solidFill>
                  <a:srgbClr val="000000"/>
                </a:solidFill>
                <a:effectLst/>
                <a:latin typeface="Work Sans Black" pitchFamily="2" charset="77"/>
              </a:rPr>
              <a:t>Mitme</a:t>
            </a:r>
            <a:r>
              <a:rPr lang="de-AT" sz="1800" b="0" i="1" u="none" strike="noStrike" dirty="0">
                <a:solidFill>
                  <a:srgbClr val="000000"/>
                </a:solidFill>
                <a:effectLst/>
                <a:latin typeface="Work Sans Black" pitchFamily="2" charset="77"/>
              </a:rPr>
              <a:t> </a:t>
            </a:r>
            <a:r>
              <a:rPr lang="de-AT" sz="1800" b="0" i="1" u="none" strike="noStrike" dirty="0" err="1">
                <a:solidFill>
                  <a:srgbClr val="000000"/>
                </a:solidFill>
                <a:effectLst/>
                <a:latin typeface="Work Sans Black" pitchFamily="2" charset="77"/>
              </a:rPr>
              <a:t>mudeli</a:t>
            </a:r>
            <a:r>
              <a:rPr lang="de-AT" sz="1800" b="0" i="1" u="none" strike="noStrike" dirty="0">
                <a:solidFill>
                  <a:srgbClr val="000000"/>
                </a:solidFill>
                <a:effectLst/>
                <a:latin typeface="Work Sans Black" pitchFamily="2" charset="77"/>
              </a:rPr>
              <a:t> </a:t>
            </a:r>
            <a:r>
              <a:rPr lang="de-AT" sz="1800" b="0" i="1" u="none" strike="noStrike" dirty="0" err="1">
                <a:solidFill>
                  <a:srgbClr val="000000"/>
                </a:solidFill>
                <a:effectLst/>
                <a:latin typeface="Work Sans Black" pitchFamily="2" charset="77"/>
              </a:rPr>
              <a:t>kooskõla</a:t>
            </a:r>
            <a:r>
              <a:rPr lang="de-AT" sz="1800" b="0" i="1" u="none" strike="noStrike" dirty="0">
                <a:solidFill>
                  <a:srgbClr val="000000"/>
                </a:solidFill>
                <a:effectLst/>
                <a:latin typeface="Work Sans Black" pitchFamily="2" charset="77"/>
              </a:rPr>
              <a:t> </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erinevate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uurimisasutuste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sõltumatud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mudelid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annavad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järjepidevalt</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sarnaseid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pikaajalisi</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kliimaprognoose</a:t>
            </a:r>
            <a:r>
              <a:rPr lang="de-AT" sz="1800" b="0" i="0" u="none" strike="noStrike" dirty="0">
                <a:solidFill>
                  <a:srgbClr val="000000"/>
                </a:solidFill>
                <a:effectLst/>
                <a:latin typeface="Work Sans Black" pitchFamily="2" charset="77"/>
              </a:rPr>
              <a:t>.</a:t>
            </a:r>
          </a:p>
          <a:p>
            <a:pPr rtl="0" fontAlgn="base">
              <a:buFont typeface="Arial" panose="020B0604020202020204" pitchFamily="34" charset="0"/>
              <a:buChar char="•"/>
            </a:pPr>
            <a:endParaRPr lang="de-AT" sz="1800" b="0" i="0" u="none" strike="noStrike" dirty="0">
              <a:solidFill>
                <a:srgbClr val="000000"/>
              </a:solidFill>
              <a:effectLst/>
              <a:latin typeface="Work Sans Black" pitchFamily="2" charset="77"/>
            </a:endParaRPr>
          </a:p>
          <a:p>
            <a:pPr rtl="0" fontAlgn="base">
              <a:buFont typeface="Arial" panose="020B0604020202020204" pitchFamily="34" charset="0"/>
              <a:buChar char="•"/>
            </a:pPr>
            <a:r>
              <a:rPr lang="de-AT" sz="1800" b="0" i="1" u="none" strike="noStrike" dirty="0" err="1">
                <a:solidFill>
                  <a:srgbClr val="000000"/>
                </a:solidFill>
                <a:effectLst/>
                <a:latin typeface="Work Sans Black" pitchFamily="2" charset="77"/>
              </a:rPr>
              <a:t>Tehisintellekt</a:t>
            </a:r>
            <a:r>
              <a:rPr lang="de-AT" sz="1800" b="0" i="1" u="none" strike="noStrike" dirty="0">
                <a:solidFill>
                  <a:srgbClr val="000000"/>
                </a:solidFill>
                <a:effectLst/>
                <a:latin typeface="Work Sans Black" pitchFamily="2" charset="77"/>
              </a:rPr>
              <a:t> (AI) </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tehisintellekt</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suurendab</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kliimamudelite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täpsust</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töödeldes</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ulatuslikke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andmeid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tõhusamalt</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võimaldades</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kõrgresolutsiooniga</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simulatsioone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parandades</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mustrite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äratundmist</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kiirendades</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prognoose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täpsustades</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piirkondlikke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prognoose</a:t>
            </a:r>
            <a:r>
              <a:rPr lang="de-AT" sz="1800" b="0" i="0" u="none" strike="noStrike" dirty="0">
                <a:solidFill>
                  <a:srgbClr val="000000"/>
                </a:solidFill>
                <a:effectLst/>
                <a:latin typeface="Work Sans Black" pitchFamily="2" charset="77"/>
              </a:rPr>
              <a:t> ja </a:t>
            </a:r>
            <a:r>
              <a:rPr lang="de-AT" sz="1800" b="0" i="0" u="none" strike="noStrike" dirty="0" err="1">
                <a:solidFill>
                  <a:srgbClr val="000000"/>
                </a:solidFill>
                <a:effectLst/>
                <a:latin typeface="Work Sans Black" pitchFamily="2" charset="77"/>
              </a:rPr>
              <a:t>vähendades</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prognooside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ebakindlust</a:t>
            </a:r>
            <a:r>
              <a:rPr lang="de-AT" sz="1800" b="0" i="0" u="none" strike="noStrike" dirty="0">
                <a:solidFill>
                  <a:srgbClr val="000000"/>
                </a:solidFill>
                <a:effectLst/>
                <a:latin typeface="Work Sans Black" pitchFamily="2" charset="77"/>
              </a:rPr>
              <a:t>.</a:t>
            </a:r>
          </a:p>
          <a:p>
            <a:pPr rtl="0" fontAlgn="base">
              <a:buFont typeface="Arial" panose="020B0604020202020204" pitchFamily="34" charset="0"/>
              <a:buChar char="•"/>
            </a:pPr>
            <a:endParaRPr lang="de-AT" sz="1800" b="0" i="0" u="none" strike="noStrike" dirty="0">
              <a:solidFill>
                <a:srgbClr val="000000"/>
              </a:solidFill>
              <a:effectLst/>
              <a:latin typeface="Work Sans Black" pitchFamily="2" charset="77"/>
            </a:endParaRPr>
          </a:p>
          <a:p>
            <a:pPr rtl="0" fontAlgn="base">
              <a:buFont typeface="Arial" panose="020B0604020202020204" pitchFamily="34" charset="0"/>
              <a:buChar char="•"/>
            </a:pPr>
            <a:r>
              <a:rPr lang="de-AT" sz="1800" b="0" i="1" u="none" strike="noStrike" dirty="0" err="1">
                <a:solidFill>
                  <a:srgbClr val="000000"/>
                </a:solidFill>
                <a:effectLst/>
                <a:latin typeface="Work Sans Black" pitchFamily="2" charset="77"/>
              </a:rPr>
              <a:t>Lühiajaline</a:t>
            </a:r>
            <a:r>
              <a:rPr lang="de-AT" sz="1800" b="0" i="1" u="none" strike="noStrike" dirty="0">
                <a:solidFill>
                  <a:srgbClr val="000000"/>
                </a:solidFill>
                <a:effectLst/>
                <a:latin typeface="Work Sans Black" pitchFamily="2" charset="77"/>
              </a:rPr>
              <a:t> ja </a:t>
            </a:r>
            <a:r>
              <a:rPr lang="de-AT" sz="1800" b="0" i="1" u="none" strike="noStrike" dirty="0" err="1">
                <a:solidFill>
                  <a:srgbClr val="000000"/>
                </a:solidFill>
                <a:effectLst/>
                <a:latin typeface="Work Sans Black" pitchFamily="2" charset="77"/>
              </a:rPr>
              <a:t>piirkondlik</a:t>
            </a:r>
            <a:r>
              <a:rPr lang="de-AT" sz="1800" b="0" i="1" u="none" strike="noStrike" dirty="0">
                <a:solidFill>
                  <a:srgbClr val="000000"/>
                </a:solidFill>
                <a:effectLst/>
                <a:latin typeface="Work Sans Black" pitchFamily="2" charset="77"/>
              </a:rPr>
              <a:t> </a:t>
            </a:r>
            <a:r>
              <a:rPr lang="de-AT" sz="1800" b="0" i="1" u="none" strike="noStrike" dirty="0" err="1">
                <a:solidFill>
                  <a:srgbClr val="000000"/>
                </a:solidFill>
                <a:effectLst/>
                <a:latin typeface="Work Sans Black" pitchFamily="2" charset="77"/>
              </a:rPr>
              <a:t>varieeruvus</a:t>
            </a:r>
            <a:r>
              <a:rPr lang="de-AT" sz="1800" b="0" i="1" u="none" strike="noStrike" dirty="0">
                <a:solidFill>
                  <a:srgbClr val="000000"/>
                </a:solidFill>
                <a:effectLst/>
                <a:latin typeface="Work Sans Black" pitchFamily="2" charset="77"/>
              </a:rPr>
              <a:t> </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kohalike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ilmamustrite</a:t>
            </a:r>
            <a:r>
              <a:rPr lang="de-AT" sz="1800" b="0" i="0" u="none" strike="noStrike" dirty="0">
                <a:solidFill>
                  <a:srgbClr val="000000"/>
                </a:solidFill>
                <a:effectLst/>
                <a:latin typeface="Work Sans Black" pitchFamily="2" charset="77"/>
              </a:rPr>
              <a:t> ja </a:t>
            </a:r>
            <a:r>
              <a:rPr lang="de-AT" sz="1800" b="0" i="0" u="none" strike="noStrike" dirty="0" err="1">
                <a:solidFill>
                  <a:srgbClr val="000000"/>
                </a:solidFill>
                <a:effectLst/>
                <a:latin typeface="Work Sans Black" pitchFamily="2" charset="77"/>
              </a:rPr>
              <a:t>lühiajaliste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kõikumiste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ennustamine</a:t>
            </a:r>
            <a:r>
              <a:rPr lang="de-AT" sz="1800" b="0" i="0" u="none" strike="noStrike" dirty="0">
                <a:solidFill>
                  <a:srgbClr val="000000"/>
                </a:solidFill>
                <a:effectLst/>
                <a:latin typeface="Work Sans Black" pitchFamily="2" charset="77"/>
              </a:rPr>
              <a:t> on </a:t>
            </a:r>
            <a:r>
              <a:rPr lang="de-AT" sz="1800" b="0" i="0" u="none" strike="noStrike" dirty="0" err="1">
                <a:solidFill>
                  <a:srgbClr val="000000"/>
                </a:solidFill>
                <a:effectLst/>
                <a:latin typeface="Work Sans Black" pitchFamily="2" charset="77"/>
              </a:rPr>
              <a:t>keeruka</a:t>
            </a:r>
            <a:r>
              <a:rPr lang="et-EE" sz="1800" b="0" i="0" u="none" strike="noStrike" dirty="0">
                <a:solidFill>
                  <a:srgbClr val="000000"/>
                </a:solidFill>
                <a:effectLst/>
                <a:latin typeface="Work Sans Black" pitchFamily="2" charset="77"/>
              </a:rPr>
              <a:t>te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atmosfääri</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interaktsioonide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tõttu</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keerulisem</a:t>
            </a:r>
            <a:r>
              <a:rPr lang="de-AT" sz="1800" b="0" i="0" u="none" strike="noStrike" dirty="0">
                <a:solidFill>
                  <a:srgbClr val="000000"/>
                </a:solidFill>
                <a:effectLst/>
                <a:latin typeface="Work Sans Black" pitchFamily="2" charset="77"/>
              </a:rPr>
              <a:t>.</a:t>
            </a:r>
          </a:p>
          <a:p>
            <a:pPr rtl="0" fontAlgn="base">
              <a:buFont typeface="Arial" panose="020B0604020202020204" pitchFamily="34" charset="0"/>
              <a:buChar char="•"/>
            </a:pPr>
            <a:endParaRPr lang="de-AT" sz="1800" b="0" i="0" u="none" strike="noStrike" dirty="0">
              <a:solidFill>
                <a:srgbClr val="000000"/>
              </a:solidFill>
              <a:effectLst/>
              <a:latin typeface="Work Sans Black" pitchFamily="2" charset="77"/>
            </a:endParaRPr>
          </a:p>
          <a:p>
            <a:pPr rtl="0" fontAlgn="base">
              <a:buFont typeface="Arial" panose="020B0604020202020204" pitchFamily="34" charset="0"/>
              <a:buChar char="•"/>
            </a:pPr>
            <a:r>
              <a:rPr lang="de-AT" sz="1800" b="0" i="1" u="none" strike="noStrike" dirty="0" err="1">
                <a:solidFill>
                  <a:srgbClr val="000000"/>
                </a:solidFill>
                <a:effectLst/>
                <a:latin typeface="Work Sans Black" pitchFamily="2" charset="77"/>
              </a:rPr>
              <a:t>Pilvede</a:t>
            </a:r>
            <a:r>
              <a:rPr lang="de-AT" sz="1800" b="0" i="1" u="none" strike="noStrike" dirty="0">
                <a:solidFill>
                  <a:srgbClr val="000000"/>
                </a:solidFill>
                <a:effectLst/>
                <a:latin typeface="Work Sans Black" pitchFamily="2" charset="77"/>
              </a:rPr>
              <a:t> ja </a:t>
            </a:r>
            <a:r>
              <a:rPr lang="de-AT" sz="1800" b="0" i="1" u="none" strike="noStrike" dirty="0" err="1">
                <a:solidFill>
                  <a:srgbClr val="000000"/>
                </a:solidFill>
                <a:effectLst/>
                <a:latin typeface="Work Sans Black" pitchFamily="2" charset="77"/>
              </a:rPr>
              <a:t>aerosoolide</a:t>
            </a:r>
            <a:r>
              <a:rPr lang="de-AT" sz="1800" b="0" i="1" u="none" strike="noStrike" dirty="0">
                <a:solidFill>
                  <a:srgbClr val="000000"/>
                </a:solidFill>
                <a:effectLst/>
                <a:latin typeface="Work Sans Black" pitchFamily="2" charset="77"/>
              </a:rPr>
              <a:t> </a:t>
            </a:r>
            <a:r>
              <a:rPr lang="de-AT" sz="1800" b="0" i="1" u="none" strike="noStrike" dirty="0" err="1">
                <a:solidFill>
                  <a:srgbClr val="000000"/>
                </a:solidFill>
                <a:effectLst/>
                <a:latin typeface="Work Sans Black" pitchFamily="2" charset="77"/>
              </a:rPr>
              <a:t>mõju</a:t>
            </a:r>
            <a:r>
              <a:rPr lang="de-AT" sz="1800" b="0" i="1" u="none" strike="noStrike" dirty="0">
                <a:solidFill>
                  <a:srgbClr val="000000"/>
                </a:solidFill>
                <a:effectLst/>
                <a:latin typeface="Work Sans Black" pitchFamily="2" charset="77"/>
              </a:rPr>
              <a:t> </a:t>
            </a:r>
            <a:r>
              <a:rPr lang="de-AT" sz="1800" b="0" i="0" u="none" strike="noStrike" dirty="0">
                <a:solidFill>
                  <a:srgbClr val="000000"/>
                </a:solidFill>
                <a:effectLst/>
                <a:latin typeface="Work Sans Black" pitchFamily="2" charset="77"/>
              </a:rPr>
              <a:t>– </a:t>
            </a:r>
            <a:r>
              <a:rPr lang="et-EE" sz="1800" b="0" i="0" u="none" strike="noStrike" dirty="0">
                <a:solidFill>
                  <a:srgbClr val="000000"/>
                </a:solidFill>
                <a:effectLst/>
                <a:latin typeface="Work Sans Black" pitchFamily="2" charset="77"/>
              </a:rPr>
              <a:t>teadmistes </a:t>
            </a:r>
            <a:r>
              <a:rPr lang="de-AT" sz="1800" b="0" i="0" u="none" strike="noStrike" dirty="0" err="1">
                <a:solidFill>
                  <a:srgbClr val="000000"/>
                </a:solidFill>
                <a:effectLst/>
                <a:latin typeface="Work Sans Black" pitchFamily="2" charset="77"/>
              </a:rPr>
              <a:t>pilvede</a:t>
            </a:r>
            <a:r>
              <a:rPr lang="de-AT" sz="1800" b="0" i="0" u="none" strike="noStrike" dirty="0">
                <a:solidFill>
                  <a:srgbClr val="000000"/>
                </a:solidFill>
                <a:effectLst/>
                <a:latin typeface="Work Sans Black" pitchFamily="2" charset="77"/>
              </a:rPr>
              <a:t> ja </a:t>
            </a:r>
            <a:r>
              <a:rPr lang="de-AT" sz="1800" b="0" i="0" u="none" strike="noStrike" dirty="0" err="1">
                <a:solidFill>
                  <a:srgbClr val="000000"/>
                </a:solidFill>
                <a:effectLst/>
                <a:latin typeface="Work Sans Black" pitchFamily="2" charset="77"/>
              </a:rPr>
              <a:t>aerosoolide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mõju</a:t>
            </a:r>
            <a:r>
              <a:rPr lang="et-EE" sz="1800" b="0" i="0" u="none" strike="noStrike" dirty="0">
                <a:solidFill>
                  <a:srgbClr val="000000"/>
                </a:solidFill>
                <a:effectLst/>
                <a:latin typeface="Work Sans Black" pitchFamily="2" charset="77"/>
              </a:rPr>
              <a:t> kohta</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soojuse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säilitamisele</a:t>
            </a:r>
            <a:r>
              <a:rPr lang="de-AT" sz="1800" b="0" i="0" u="none" strike="noStrike" dirty="0">
                <a:solidFill>
                  <a:srgbClr val="000000"/>
                </a:solidFill>
                <a:effectLst/>
                <a:latin typeface="Work Sans Black" pitchFamily="2" charset="77"/>
              </a:rPr>
              <a:t> ja </a:t>
            </a:r>
            <a:r>
              <a:rPr lang="de-AT" sz="1800" b="0" i="0" u="none" strike="noStrike" dirty="0" err="1">
                <a:solidFill>
                  <a:srgbClr val="000000"/>
                </a:solidFill>
                <a:effectLst/>
                <a:latin typeface="Work Sans Black" pitchFamily="2" charset="77"/>
              </a:rPr>
              <a:t>atmosfääri</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jahenemisele</a:t>
            </a:r>
            <a:r>
              <a:rPr lang="de-AT" sz="1800" b="0" i="0" u="none" strike="noStrike" dirty="0">
                <a:solidFill>
                  <a:srgbClr val="000000"/>
                </a:solidFill>
                <a:effectLst/>
                <a:latin typeface="Work Sans Black" pitchFamily="2" charset="77"/>
              </a:rPr>
              <a:t> on </a:t>
            </a:r>
            <a:r>
              <a:rPr lang="de-AT" sz="1800" b="0" i="0" u="none" strike="noStrike" dirty="0" err="1">
                <a:solidFill>
                  <a:srgbClr val="000000"/>
                </a:solidFill>
                <a:effectLst/>
                <a:latin typeface="Work Sans Black" pitchFamily="2" charset="77"/>
              </a:rPr>
              <a:t>ebakindlust</a:t>
            </a:r>
            <a:r>
              <a:rPr lang="de-AT" sz="1800" b="0" i="0" u="none" strike="noStrike" dirty="0">
                <a:solidFill>
                  <a:srgbClr val="000000"/>
                </a:solidFill>
                <a:effectLst/>
                <a:latin typeface="Work Sans Black" pitchFamily="2" charset="77"/>
              </a:rPr>
              <a:t>.</a:t>
            </a:r>
          </a:p>
          <a:p>
            <a:pPr rtl="0" fontAlgn="base">
              <a:buFont typeface="Arial" panose="020B0604020202020204" pitchFamily="34" charset="0"/>
              <a:buChar char="•"/>
            </a:pPr>
            <a:endParaRPr lang="de-AT" sz="1800" b="0" i="0" u="none" strike="noStrike" dirty="0">
              <a:solidFill>
                <a:srgbClr val="000000"/>
              </a:solidFill>
              <a:effectLst/>
              <a:latin typeface="Work Sans Black" pitchFamily="2" charset="77"/>
            </a:endParaRPr>
          </a:p>
          <a:p>
            <a:pPr rtl="0" fontAlgn="base">
              <a:buFont typeface="Arial" panose="020B0604020202020204" pitchFamily="34" charset="0"/>
              <a:buChar char="•"/>
            </a:pPr>
            <a:r>
              <a:rPr lang="de-AT" sz="1800" b="0" i="1" u="none" strike="noStrike" dirty="0" err="1">
                <a:solidFill>
                  <a:srgbClr val="000000"/>
                </a:solidFill>
                <a:effectLst/>
                <a:latin typeface="Work Sans Black" pitchFamily="2" charset="77"/>
              </a:rPr>
              <a:t>Inimkäitumine</a:t>
            </a:r>
            <a:r>
              <a:rPr lang="de-AT" sz="1800" b="0" i="1" u="none" strike="noStrike" dirty="0">
                <a:solidFill>
                  <a:srgbClr val="000000"/>
                </a:solidFill>
                <a:effectLst/>
                <a:latin typeface="Work Sans Black" pitchFamily="2" charset="77"/>
              </a:rPr>
              <a:t> ja </a:t>
            </a:r>
            <a:r>
              <a:rPr lang="de-AT" sz="1800" b="0" i="1" u="none" strike="noStrike" dirty="0" err="1">
                <a:solidFill>
                  <a:srgbClr val="000000"/>
                </a:solidFill>
                <a:effectLst/>
                <a:latin typeface="Work Sans Black" pitchFamily="2" charset="77"/>
              </a:rPr>
              <a:t>poliitilised</a:t>
            </a:r>
            <a:r>
              <a:rPr lang="de-AT" sz="1800" b="0" i="1" u="none" strike="noStrike" dirty="0">
                <a:solidFill>
                  <a:srgbClr val="000000"/>
                </a:solidFill>
                <a:effectLst/>
                <a:latin typeface="Work Sans Black" pitchFamily="2" charset="77"/>
              </a:rPr>
              <a:t> </a:t>
            </a:r>
            <a:r>
              <a:rPr lang="de-AT" sz="1800" b="0" i="1" u="none" strike="noStrike" dirty="0" err="1">
                <a:solidFill>
                  <a:srgbClr val="000000"/>
                </a:solidFill>
                <a:effectLst/>
                <a:latin typeface="Work Sans Black" pitchFamily="2" charset="77"/>
              </a:rPr>
              <a:t>muutused</a:t>
            </a:r>
            <a:r>
              <a:rPr lang="de-AT" sz="1800" b="0" i="1" u="none" strike="noStrike" dirty="0">
                <a:solidFill>
                  <a:srgbClr val="000000"/>
                </a:solidFill>
                <a:effectLst/>
                <a:latin typeface="Work Sans Black" pitchFamily="2" charset="77"/>
              </a:rPr>
              <a:t> </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tulevased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heitkogused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sõltuvad</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ettearvamatutest</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poliitilistest</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majanduslikest</a:t>
            </a:r>
            <a:r>
              <a:rPr lang="de-AT" sz="1800" b="0" i="0" u="none" strike="noStrike" dirty="0">
                <a:solidFill>
                  <a:srgbClr val="000000"/>
                </a:solidFill>
                <a:effectLst/>
                <a:latin typeface="Work Sans Black" pitchFamily="2" charset="77"/>
              </a:rPr>
              <a:t> ja </a:t>
            </a:r>
            <a:r>
              <a:rPr lang="de-AT" sz="1800" b="0" i="0" u="none" strike="noStrike" dirty="0" err="1">
                <a:solidFill>
                  <a:srgbClr val="000000"/>
                </a:solidFill>
                <a:effectLst/>
                <a:latin typeface="Work Sans Black" pitchFamily="2" charset="77"/>
              </a:rPr>
              <a:t>tehnoloogilistest</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arengutest</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mida</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mudelid</a:t>
            </a:r>
            <a:r>
              <a:rPr lang="de-AT" sz="1800" b="0" i="0" u="none" strike="noStrike" dirty="0">
                <a:solidFill>
                  <a:srgbClr val="000000"/>
                </a:solidFill>
                <a:effectLst/>
                <a:latin typeface="Work Sans Black" pitchFamily="2" charset="77"/>
              </a:rPr>
              <a:t> ei </a:t>
            </a:r>
            <a:r>
              <a:rPr lang="de-AT" sz="1800" b="0" i="0" u="none" strike="noStrike" dirty="0" err="1">
                <a:solidFill>
                  <a:srgbClr val="000000"/>
                </a:solidFill>
                <a:effectLst/>
                <a:latin typeface="Work Sans Black" pitchFamily="2" charset="77"/>
              </a:rPr>
              <a:t>suuda</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täielikult</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ette</a:t>
            </a:r>
            <a:r>
              <a:rPr lang="de-AT" sz="1800" b="0" i="0" u="none" strike="noStrike" dirty="0">
                <a:solidFill>
                  <a:srgbClr val="000000"/>
                </a:solidFill>
                <a:effectLst/>
                <a:latin typeface="Work Sans Black" pitchFamily="2" charset="77"/>
              </a:rPr>
              <a:t> </a:t>
            </a:r>
            <a:r>
              <a:rPr lang="de-AT" sz="1800" b="0" i="0" u="none" strike="noStrike" dirty="0" err="1">
                <a:solidFill>
                  <a:srgbClr val="000000"/>
                </a:solidFill>
                <a:effectLst/>
                <a:latin typeface="Work Sans Black" pitchFamily="2" charset="77"/>
              </a:rPr>
              <a:t>näha</a:t>
            </a:r>
            <a:r>
              <a:rPr lang="de-AT" sz="1800" b="0" i="0" u="none" strike="noStrike" dirty="0">
                <a:solidFill>
                  <a:srgbClr val="000000"/>
                </a:solidFill>
                <a:effectLst/>
                <a:latin typeface="Work Sans Black" pitchFamily="2" charset="77"/>
              </a:rPr>
              <a:t>.</a:t>
            </a:r>
            <a:endParaRPr lang="de-DE" sz="1800" i="0" dirty="0"/>
          </a:p>
        </p:txBody>
      </p:sp>
      <p:sp>
        <p:nvSpPr>
          <p:cNvPr id="4" name="Foliennummernplatzhalter 3">
            <a:extLst>
              <a:ext uri="{FF2B5EF4-FFF2-40B4-BE49-F238E27FC236}">
                <a16:creationId xmlns:a16="http://schemas.microsoft.com/office/drawing/2014/main" id="{6EEA457F-832A-61FB-4992-95300779B98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33</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3087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34</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7115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AF005-7612-19C0-7BDD-F98B9ADE44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CDB4AB1-89B2-4304-8CEC-B0179969CF4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4EB1344-6B3C-8A30-2D40-AFF311FB3336}"/>
              </a:ext>
            </a:extLst>
          </p:cNvPr>
          <p:cNvSpPr>
            <a:spLocks noGrp="1"/>
          </p:cNvSpPr>
          <p:nvPr>
            <p:ph type="body" idx="1"/>
          </p:nvPr>
        </p:nvSpPr>
        <p:spPr/>
        <p:txBody>
          <a:bodyPr/>
          <a:lstStyle/>
          <a:p>
            <a:endParaRPr lang="de-AT"/>
          </a:p>
        </p:txBody>
      </p:sp>
      <p:sp>
        <p:nvSpPr>
          <p:cNvPr id="4" name="Foliennummernplatzhalter 3">
            <a:extLst>
              <a:ext uri="{FF2B5EF4-FFF2-40B4-BE49-F238E27FC236}">
                <a16:creationId xmlns:a16="http://schemas.microsoft.com/office/drawing/2014/main" id="{F17411C3-89AE-DF10-420D-4F353448C0E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35</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2217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50</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068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59</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9969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D3DDF-1D1A-5B3D-083A-98B091ADC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22502-C600-457D-1925-982E34077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19F608-2C21-F94F-B4B1-DCC2831A0DB1}"/>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AT" sz="1200" b="0" i="0" u="none" strike="noStrike" dirty="0" err="1">
                <a:solidFill>
                  <a:srgbClr val="9900FF"/>
                </a:solidFill>
                <a:effectLst/>
                <a:latin typeface="Work Sans Medium" pitchFamily="2" charset="77"/>
              </a:rPr>
              <a:t>Kliimamuutustega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tegelemine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nõuab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leevendamise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kasvuhoonegaaside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heitkoguste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vähendamine</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kohanemise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kliimamuutuste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mõjudega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kohanemine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kombineerimist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Kuigi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need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sageli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täiendavad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teineteist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võivad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need</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kaasa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tuua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kompromisse</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reageerimisriske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mida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tuleb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hoolikalt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hallata</a:t>
            </a:r>
            <a:r>
              <a:rPr lang="de-AT" sz="1200" b="0" i="0" u="none" strike="noStrike" dirty="0">
                <a:solidFill>
                  <a:srgbClr val="9900FF"/>
                </a:solidFill>
                <a:effectLst/>
                <a:latin typeface="Work Sans Medium" pitchFamily="2" charset="77"/>
              </a:rPr>
              <a:t>.</a:t>
            </a:r>
            <a:endParaRPr lang="de-DE" dirty="0"/>
          </a:p>
          <a:p>
            <a:endParaRPr lang="de-AT" dirty="0"/>
          </a:p>
        </p:txBody>
      </p:sp>
      <p:sp>
        <p:nvSpPr>
          <p:cNvPr id="4" name="Slide Number Placeholder 3">
            <a:extLst>
              <a:ext uri="{FF2B5EF4-FFF2-40B4-BE49-F238E27FC236}">
                <a16:creationId xmlns:a16="http://schemas.microsoft.com/office/drawing/2014/main" id="{186B88D9-6712-9234-4D83-CB4F5A90FC8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5</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93673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t-EE" sz="1200" b="0" i="1" u="none" strike="noStrike" dirty="0">
                <a:solidFill>
                  <a:srgbClr val="6D9EEB"/>
                </a:solidFill>
                <a:effectLst/>
                <a:latin typeface="Work Sans Black" pitchFamily="2" charset="77"/>
              </a:rPr>
              <a:t>Tegevus</a:t>
            </a:r>
            <a:r>
              <a:rPr lang="de-AT" sz="1200" b="0" i="1" u="none" strike="noStrike" dirty="0">
                <a:solidFill>
                  <a:srgbClr val="6D9EEB"/>
                </a:solidFill>
                <a:effectLst/>
                <a:latin typeface="Work Sans Black" pitchFamily="2" charset="77"/>
              </a:rPr>
              <a:t>: </a:t>
            </a:r>
            <a:r>
              <a:rPr lang="et-EE" sz="1200" b="0" i="1" u="none" strike="noStrike" dirty="0">
                <a:solidFill>
                  <a:srgbClr val="6D9EEB"/>
                </a:solidFill>
                <a:effectLst/>
                <a:latin typeface="Work Sans Black" pitchFamily="2" charset="77"/>
              </a:rPr>
              <a:t>Arutage vastuseid rühmas</a:t>
            </a:r>
            <a:endParaRPr lang="de-AT" sz="1200" b="0" i="1" u="none" strike="noStrike" dirty="0">
              <a:solidFill>
                <a:srgbClr val="6D9EEB"/>
              </a:solidFill>
              <a:effectLst/>
              <a:latin typeface="Work Sans Black" pitchFamily="2" charset="77"/>
            </a:endParaRPr>
          </a:p>
          <a:p>
            <a:endParaRPr lang="de-AT"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7</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4003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AT" sz="1200" b="0" i="0" u="none" strike="noStrike" dirty="0">
                <a:solidFill>
                  <a:srgbClr val="9900FF"/>
                </a:solidFill>
                <a:effectLst/>
                <a:latin typeface="Work Sans Medium" pitchFamily="2" charset="77"/>
              </a:rPr>
              <a:t>„</a:t>
            </a:r>
            <a:r>
              <a:rPr lang="de-AT" sz="1200" b="0" i="0" u="none" strike="noStrike" dirty="0" err="1">
                <a:solidFill>
                  <a:srgbClr val="9900FF"/>
                </a:solidFill>
                <a:effectLst/>
                <a:latin typeface="Work Sans Medium" pitchFamily="2" charset="77"/>
              </a:rPr>
              <a:t>Kliimaneutraalsus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tähendab</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piirkonna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või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linna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jaoks</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tasakaalu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saavutamist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atmosfääri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paisatavate</a:t>
            </a:r>
            <a:r>
              <a:rPr lang="de-AT" sz="1200" b="0" i="0" u="none" strike="noStrike" dirty="0">
                <a:solidFill>
                  <a:srgbClr val="9900FF"/>
                </a:solidFill>
                <a:effectLst/>
                <a:latin typeface="Work Sans Medium" pitchFamily="2" charset="77"/>
              </a:rPr>
              <a:t> ja </a:t>
            </a:r>
            <a:r>
              <a:rPr lang="de-AT" sz="1200" b="0" i="0" u="none" strike="noStrike" dirty="0" err="1">
                <a:solidFill>
                  <a:srgbClr val="9900FF"/>
                </a:solidFill>
                <a:effectLst/>
                <a:latin typeface="Work Sans Medium" pitchFamily="2" charset="77"/>
              </a:rPr>
              <a:t>sealt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eemaldatavate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kasvuhoonegaaside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vahel</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Teisisõnu</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piirkonna</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süsinikdioksiidi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netoheidet</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vähendatakse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nullini</a:t>
            </a:r>
            <a:r>
              <a:rPr lang="de-AT" sz="1200" b="0" i="0" u="none" strike="noStrike" dirty="0">
                <a:solidFill>
                  <a:srgbClr val="9900FF"/>
                </a:solidFill>
                <a:effectLst/>
                <a:latin typeface="Work Sans Medium" pitchFamily="2" charset="77"/>
              </a:rPr>
              <a:t>. Seda </a:t>
            </a:r>
            <a:r>
              <a:rPr lang="de-AT" sz="1200" b="0" i="0" u="none" strike="noStrike" dirty="0" err="1">
                <a:solidFill>
                  <a:srgbClr val="9900FF"/>
                </a:solidFill>
                <a:effectLst/>
                <a:latin typeface="Work Sans Medium" pitchFamily="2" charset="77"/>
              </a:rPr>
              <a:t>nimetatakse</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sageli</a:t>
            </a:r>
            <a:r>
              <a:rPr lang="de-AT" sz="1200" b="0" i="0" u="none" strike="noStrike" dirty="0">
                <a:solidFill>
                  <a:srgbClr val="9900FF"/>
                </a:solidFill>
                <a:effectLst/>
                <a:latin typeface="Work Sans Medium" pitchFamily="2" charset="77"/>
              </a:rPr>
              <a:t> </a:t>
            </a:r>
            <a:r>
              <a:rPr lang="de-AT" sz="1200" b="0" i="0" u="none" strike="noStrike" dirty="0" err="1">
                <a:solidFill>
                  <a:srgbClr val="9900FF"/>
                </a:solidFill>
                <a:effectLst/>
                <a:latin typeface="Work Sans Medium" pitchFamily="2" charset="77"/>
              </a:rPr>
              <a:t>neto-nullheiteks</a:t>
            </a:r>
            <a:r>
              <a:rPr lang="de-AT" sz="1200" b="0" i="0" u="none" strike="noStrike" dirty="0">
                <a:solidFill>
                  <a:srgbClr val="9900FF"/>
                </a:solidFill>
                <a:effectLst/>
                <a:latin typeface="Work Sans Medium" pitchFamily="2" charset="77"/>
              </a:rPr>
              <a:t>.</a:t>
            </a:r>
            <a:endParaRPr lang="de-AT"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8</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0555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0" i="1" u="none" strike="noStrike" dirty="0">
                <a:solidFill>
                  <a:srgbClr val="6D9EEB"/>
                </a:solidFill>
                <a:effectLst/>
                <a:latin typeface="Work Sans Black" pitchFamily="2" charset="77"/>
              </a:rPr>
              <a:t>Tegevus</a:t>
            </a:r>
            <a:r>
              <a:rPr lang="de-AT" sz="1200" b="0" i="1" u="none" strike="noStrike" dirty="0">
                <a:solidFill>
                  <a:srgbClr val="6D9EEB"/>
                </a:solidFill>
                <a:effectLst/>
                <a:latin typeface="Work Sans Black" pitchFamily="2" charset="77"/>
              </a:rPr>
              <a:t>: </a:t>
            </a:r>
            <a:r>
              <a:rPr lang="et-EE" sz="1200" b="0" i="1" u="none" strike="noStrike" dirty="0">
                <a:solidFill>
                  <a:srgbClr val="6D9EEB"/>
                </a:solidFill>
                <a:effectLst/>
                <a:latin typeface="Work Sans Black" pitchFamily="2" charset="77"/>
              </a:rPr>
              <a:t>Arutlege rühmas, kas see väide on nende arvates õige või vale</a:t>
            </a:r>
            <a:r>
              <a:rPr lang="de-AT" sz="1200" b="0" i="1" u="none" strike="noStrike" dirty="0">
                <a:solidFill>
                  <a:srgbClr val="6D9EEB"/>
                </a:solidFill>
                <a:effectLst/>
                <a:latin typeface="Work Sans Black" pitchFamily="2" charset="77"/>
              </a:rPr>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9</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9842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0" i="1" u="none" strike="noStrike" dirty="0">
                <a:solidFill>
                  <a:srgbClr val="6D9EEB"/>
                </a:solidFill>
                <a:effectLst/>
                <a:latin typeface="Work Sans Black" pitchFamily="2" charset="77"/>
              </a:rPr>
              <a:t>Tegevus</a:t>
            </a:r>
            <a:r>
              <a:rPr lang="de-AT" sz="1200" b="0" i="1" u="none" strike="noStrike" dirty="0">
                <a:solidFill>
                  <a:srgbClr val="6D9EEB"/>
                </a:solidFill>
                <a:effectLst/>
                <a:latin typeface="Work Sans Black" pitchFamily="2" charset="77"/>
              </a:rPr>
              <a:t>: </a:t>
            </a:r>
            <a:r>
              <a:rPr lang="et-EE" sz="1200" b="0" i="1" u="none" strike="noStrike" dirty="0">
                <a:solidFill>
                  <a:srgbClr val="6D9EEB"/>
                </a:solidFill>
                <a:effectLst/>
                <a:latin typeface="Work Sans Black" pitchFamily="2" charset="77"/>
              </a:rPr>
              <a:t>Arutlege rühmas, kas see väide on nende arvates õige või vale</a:t>
            </a:r>
            <a:r>
              <a:rPr lang="de-AT" sz="1200" b="0" i="1" u="none" strike="noStrike" dirty="0">
                <a:solidFill>
                  <a:srgbClr val="6D9EEB"/>
                </a:solidFill>
                <a:effectLst/>
                <a:latin typeface="Work Sans Black" pitchFamily="2" charset="77"/>
              </a:rPr>
              <a:t>. </a:t>
            </a:r>
          </a:p>
          <a:p>
            <a:endParaRPr lang="de-AT"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10</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50591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52"/>
          <p:cNvSpPr>
            <a:spLocks noGrp="1"/>
          </p:cNvSpPr>
          <p:nvPr>
            <p:ph type="pic" idx="2"/>
          </p:nvPr>
        </p:nvSpPr>
        <p:spPr>
          <a:xfrm>
            <a:off x="0" y="0"/>
            <a:ext cx="12192000" cy="6858000"/>
          </a:xfrm>
          <a:prstGeom prst="rect">
            <a:avLst/>
          </a:prstGeom>
          <a:noFill/>
          <a:ln>
            <a:noFill/>
          </a:ln>
        </p:spPr>
        <p:txBody>
          <a:bodyPr/>
          <a:lstStyle/>
          <a:p>
            <a:endParaRPr lang="de-AT"/>
          </a:p>
        </p:txBody>
      </p:sp>
      <p:sp>
        <p:nvSpPr>
          <p:cNvPr id="17" name="Google Shape;17;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Work Sans"/>
              <a:buNone/>
              <a:defRPr sz="6000">
                <a:latin typeface="Work Sans SemiBold" pitchFamily="2"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800"/>
              <a:buNone/>
              <a:defRPr sz="2800">
                <a:latin typeface="Work Sans SemiBold"/>
                <a:ea typeface="Work Sans SemiBold"/>
                <a:cs typeface="Work Sans SemiBold"/>
                <a:sym typeface="Work Sans Semi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52"/>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EE75411F-2B8E-4B8B-B027-2D9D9B101AA5}" type="datetime1">
              <a:rPr lang="de-DE" smtClean="0"/>
              <a:t>06.10.2025</a:t>
            </a:fld>
            <a:endParaRPr/>
          </a:p>
        </p:txBody>
      </p:sp>
      <p:sp>
        <p:nvSpPr>
          <p:cNvPr id="20" name="Google Shape;20;p52"/>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sz="1200" b="1" i="0" u="none" strike="noStrike" cap="none">
                <a:solidFill>
                  <a:schemeClr val="lt1"/>
                </a:solidFill>
                <a:latin typeface="Work Sans"/>
                <a:ea typeface="Work Sans"/>
                <a:cs typeface="Work Sans"/>
                <a:sym typeface="Work Sans"/>
              </a:defRPr>
            </a:lvl1pPr>
            <a:lvl2pPr marL="0" lvl="1" indent="0" algn="ctr">
              <a:spcBef>
                <a:spcPts val="0"/>
              </a:spcBef>
              <a:buNone/>
              <a:defRPr sz="1200" b="1" i="0" u="none" strike="noStrike" cap="none">
                <a:solidFill>
                  <a:schemeClr val="lt1"/>
                </a:solidFill>
                <a:latin typeface="Work Sans"/>
                <a:ea typeface="Work Sans"/>
                <a:cs typeface="Work Sans"/>
                <a:sym typeface="Work Sans"/>
              </a:defRPr>
            </a:lvl2pPr>
            <a:lvl3pPr marL="0" lvl="2" indent="0" algn="ctr">
              <a:spcBef>
                <a:spcPts val="0"/>
              </a:spcBef>
              <a:buNone/>
              <a:defRPr sz="1200" b="1" i="0" u="none" strike="noStrike" cap="none">
                <a:solidFill>
                  <a:schemeClr val="lt1"/>
                </a:solidFill>
                <a:latin typeface="Work Sans"/>
                <a:ea typeface="Work Sans"/>
                <a:cs typeface="Work Sans"/>
                <a:sym typeface="Work Sans"/>
              </a:defRPr>
            </a:lvl3pPr>
            <a:lvl4pPr marL="0" lvl="3" indent="0" algn="ctr">
              <a:spcBef>
                <a:spcPts val="0"/>
              </a:spcBef>
              <a:buNone/>
              <a:defRPr sz="1200" b="1" i="0" u="none" strike="noStrike" cap="none">
                <a:solidFill>
                  <a:schemeClr val="lt1"/>
                </a:solidFill>
                <a:latin typeface="Work Sans"/>
                <a:ea typeface="Work Sans"/>
                <a:cs typeface="Work Sans"/>
                <a:sym typeface="Work Sans"/>
              </a:defRPr>
            </a:lvl4pPr>
            <a:lvl5pPr marL="0" lvl="4" indent="0" algn="ctr">
              <a:spcBef>
                <a:spcPts val="0"/>
              </a:spcBef>
              <a:buNone/>
              <a:defRPr sz="1200" b="1" i="0" u="none" strike="noStrike" cap="none">
                <a:solidFill>
                  <a:schemeClr val="lt1"/>
                </a:solidFill>
                <a:latin typeface="Work Sans"/>
                <a:ea typeface="Work Sans"/>
                <a:cs typeface="Work Sans"/>
                <a:sym typeface="Work Sans"/>
              </a:defRPr>
            </a:lvl5pPr>
            <a:lvl6pPr marL="0" lvl="5" indent="0" algn="ctr">
              <a:spcBef>
                <a:spcPts val="0"/>
              </a:spcBef>
              <a:buNone/>
              <a:defRPr sz="1200" b="1" i="0" u="none" strike="noStrike" cap="none">
                <a:solidFill>
                  <a:schemeClr val="lt1"/>
                </a:solidFill>
                <a:latin typeface="Work Sans"/>
                <a:ea typeface="Work Sans"/>
                <a:cs typeface="Work Sans"/>
                <a:sym typeface="Work Sans"/>
              </a:defRPr>
            </a:lvl6pPr>
            <a:lvl7pPr marL="0" lvl="6" indent="0" algn="ctr">
              <a:spcBef>
                <a:spcPts val="0"/>
              </a:spcBef>
              <a:buNone/>
              <a:defRPr sz="1200" b="1" i="0" u="none" strike="noStrike" cap="none">
                <a:solidFill>
                  <a:schemeClr val="lt1"/>
                </a:solidFill>
                <a:latin typeface="Work Sans"/>
                <a:ea typeface="Work Sans"/>
                <a:cs typeface="Work Sans"/>
                <a:sym typeface="Work Sans"/>
              </a:defRPr>
            </a:lvl7pPr>
            <a:lvl8pPr marL="0" lvl="7" indent="0" algn="ctr">
              <a:spcBef>
                <a:spcPts val="0"/>
              </a:spcBef>
              <a:buNone/>
              <a:defRPr sz="1200" b="1" i="0" u="none" strike="noStrike" cap="none">
                <a:solidFill>
                  <a:schemeClr val="lt1"/>
                </a:solidFill>
                <a:latin typeface="Work Sans"/>
                <a:ea typeface="Work Sans"/>
                <a:cs typeface="Work Sans"/>
                <a:sym typeface="Work Sans"/>
              </a:defRPr>
            </a:lvl8pPr>
            <a:lvl9pPr marL="0" lvl="8" indent="0" algn="ctr">
              <a:spcBef>
                <a:spcPts val="0"/>
              </a:spcBef>
              <a:buNone/>
              <a:defRPr sz="1200" b="1" i="0" u="none" strike="noStrike" cap="none">
                <a:solidFill>
                  <a:schemeClr val="lt1"/>
                </a:solidFill>
                <a:latin typeface="Work Sans"/>
                <a:ea typeface="Work Sans"/>
                <a:cs typeface="Work Sans"/>
                <a:sym typeface="Work Sans"/>
              </a:defRPr>
            </a:lvl9pPr>
          </a:lstStyle>
          <a:p>
            <a:pPr marL="0" lvl="0" indent="0" algn="ct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ction Point Discussion" preserve="1">
  <p:cSld name="1_Action Point Discussion">
    <p:spTree>
      <p:nvGrpSpPr>
        <p:cNvPr id="1" name="Shape 150"/>
        <p:cNvGrpSpPr/>
        <p:nvPr/>
      </p:nvGrpSpPr>
      <p:grpSpPr>
        <a:xfrm>
          <a:off x="0" y="0"/>
          <a:ext cx="0" cy="0"/>
          <a:chOff x="0" y="0"/>
          <a:chExt cx="0" cy="0"/>
        </a:xfrm>
      </p:grpSpPr>
      <p:pic>
        <p:nvPicPr>
          <p:cNvPr id="151" name="Google Shape;151;p67"/>
          <p:cNvPicPr preferRelativeResize="0"/>
          <p:nvPr/>
        </p:nvPicPr>
        <p:blipFill rotWithShape="1">
          <a:blip r:embed="rId2">
            <a:alphaModFix/>
          </a:blip>
          <a:srcRect/>
          <a:stretch/>
        </p:blipFill>
        <p:spPr>
          <a:xfrm>
            <a:off x="5944057" y="522426"/>
            <a:ext cx="5400644" cy="4320516"/>
          </a:xfrm>
          <a:prstGeom prst="rect">
            <a:avLst/>
          </a:prstGeom>
          <a:noFill/>
          <a:ln>
            <a:noFill/>
          </a:ln>
        </p:spPr>
      </p:pic>
      <p:pic>
        <p:nvPicPr>
          <p:cNvPr id="152" name="Google Shape;152;p67"/>
          <p:cNvPicPr preferRelativeResize="0"/>
          <p:nvPr/>
        </p:nvPicPr>
        <p:blipFill rotWithShape="1">
          <a:blip r:embed="rId3">
            <a:alphaModFix/>
          </a:blip>
          <a:srcRect/>
          <a:stretch/>
        </p:blipFill>
        <p:spPr>
          <a:xfrm>
            <a:off x="5944057" y="3104866"/>
            <a:ext cx="5211743" cy="3074016"/>
          </a:xfrm>
          <a:prstGeom prst="rect">
            <a:avLst/>
          </a:prstGeom>
          <a:noFill/>
          <a:ln>
            <a:noFill/>
          </a:ln>
        </p:spPr>
      </p:pic>
      <p:sp>
        <p:nvSpPr>
          <p:cNvPr id="153" name="Google Shape;153;p67"/>
          <p:cNvSpPr txBox="1">
            <a:spLocks noGrp="1"/>
          </p:cNvSpPr>
          <p:nvPr>
            <p:ph type="title"/>
          </p:nvPr>
        </p:nvSpPr>
        <p:spPr>
          <a:xfrm>
            <a:off x="839788" y="457200"/>
            <a:ext cx="10512424" cy="91466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600"/>
              <a:buFont typeface="Work Sans SemiBold"/>
              <a:buNone/>
              <a:defRPr sz="460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67"/>
          <p:cNvSpPr txBox="1">
            <a:spLocks noGrp="1"/>
          </p:cNvSpPr>
          <p:nvPr>
            <p:ph type="body" idx="1"/>
          </p:nvPr>
        </p:nvSpPr>
        <p:spPr>
          <a:xfrm>
            <a:off x="839788" y="3252443"/>
            <a:ext cx="4596508" cy="91466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5" name="Google Shape;155;p67"/>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BC90E3DC-D39B-477C-923A-0AFAD1A68ACA}" type="datetime1">
              <a:rPr lang="de-DE" smtClean="0"/>
              <a:t>06.10.2025</a:t>
            </a:fld>
            <a:endParaRPr/>
          </a:p>
        </p:txBody>
      </p:sp>
      <p:sp>
        <p:nvSpPr>
          <p:cNvPr id="156" name="Google Shape;156;p67"/>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57" name="Google Shape;157;p67"/>
          <p:cNvSpPr txBox="1">
            <a:spLocks noGrp="1"/>
          </p:cNvSpPr>
          <p:nvPr>
            <p:ph type="body" idx="2"/>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Medium"/>
                <a:ea typeface="Work Sans Medium"/>
                <a:cs typeface="Work Sans Medium"/>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67"/>
          <p:cNvSpPr txBox="1">
            <a:spLocks noGrp="1"/>
          </p:cNvSpPr>
          <p:nvPr>
            <p:ph type="body" idx="3"/>
          </p:nvPr>
        </p:nvSpPr>
        <p:spPr>
          <a:xfrm>
            <a:off x="838200" y="1529802"/>
            <a:ext cx="4596508" cy="157071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2800"/>
              <a:buNone/>
              <a:defRPr sz="2800">
                <a:latin typeface="Work Sans SemiBold"/>
                <a:ea typeface="Work Sans SemiBold"/>
                <a:cs typeface="Work Sans SemiBold"/>
                <a:sym typeface="Work Sans SemiBold"/>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 name="Google Shape;309;p8">
            <a:extLst>
              <a:ext uri="{FF2B5EF4-FFF2-40B4-BE49-F238E27FC236}">
                <a16:creationId xmlns:a16="http://schemas.microsoft.com/office/drawing/2014/main" id="{B35CF4CF-B153-DD6B-FE4A-5120903D7779}"/>
              </a:ext>
            </a:extLst>
          </p:cNvPr>
          <p:cNvSpPr txBox="1">
            <a:spLocks/>
          </p:cNvSpPr>
          <p:nvPr userDrawn="1"/>
        </p:nvSpPr>
        <p:spPr>
          <a:xfrm>
            <a:off x="1648320" y="4548638"/>
            <a:ext cx="105156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Black"/>
                <a:ea typeface="Work Sans Black"/>
                <a:cs typeface="Work Sans Black"/>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Black"/>
                <a:ea typeface="Work Sans Black"/>
                <a:cs typeface="Work Sans Black"/>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n-US" sz="2800">
                <a:solidFill>
                  <a:srgbClr val="238538"/>
                </a:solidFill>
              </a:rPr>
              <a:t>Fact</a:t>
            </a:r>
          </a:p>
        </p:txBody>
      </p:sp>
      <p:sp>
        <p:nvSpPr>
          <p:cNvPr id="3" name="Google Shape;309;p8">
            <a:extLst>
              <a:ext uri="{FF2B5EF4-FFF2-40B4-BE49-F238E27FC236}">
                <a16:creationId xmlns:a16="http://schemas.microsoft.com/office/drawing/2014/main" id="{8E0B9F00-3DC5-CCB3-0774-A8DA236EA829}"/>
              </a:ext>
            </a:extLst>
          </p:cNvPr>
          <p:cNvSpPr txBox="1">
            <a:spLocks/>
          </p:cNvSpPr>
          <p:nvPr userDrawn="1"/>
        </p:nvSpPr>
        <p:spPr>
          <a:xfrm>
            <a:off x="3796188" y="4548639"/>
            <a:ext cx="147828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Black"/>
                <a:ea typeface="Work Sans Black"/>
                <a:cs typeface="Work Sans Black"/>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Black"/>
                <a:ea typeface="Work Sans Black"/>
                <a:cs typeface="Work Sans Black"/>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n-US" sz="2800"/>
              <a:t>Fiction</a:t>
            </a:r>
          </a:p>
        </p:txBody>
      </p:sp>
      <p:pic>
        <p:nvPicPr>
          <p:cNvPr id="5" name="Picture 4" descr="A green square with black background&#10;&#10;Description automatically generated">
            <a:extLst>
              <a:ext uri="{FF2B5EF4-FFF2-40B4-BE49-F238E27FC236}">
                <a16:creationId xmlns:a16="http://schemas.microsoft.com/office/drawing/2014/main" id="{4EFBCB66-7744-6866-B7BE-15C66C0AC8A6}"/>
              </a:ext>
            </a:extLst>
          </p:cNvPr>
          <p:cNvPicPr>
            <a:picLocks noChangeAspect="1"/>
          </p:cNvPicPr>
          <p:nvPr userDrawn="1"/>
        </p:nvPicPr>
        <p:blipFill>
          <a:blip r:embed="rId4"/>
          <a:stretch>
            <a:fillRect/>
          </a:stretch>
        </p:blipFill>
        <p:spPr>
          <a:xfrm>
            <a:off x="2986069" y="4353380"/>
            <a:ext cx="810120" cy="810120"/>
          </a:xfrm>
          <a:prstGeom prst="rect">
            <a:avLst/>
          </a:prstGeom>
        </p:spPr>
      </p:pic>
      <p:pic>
        <p:nvPicPr>
          <p:cNvPr id="6" name="Picture 5" descr="A green check mark in a square&#10;&#10;Description automatically generated">
            <a:extLst>
              <a:ext uri="{FF2B5EF4-FFF2-40B4-BE49-F238E27FC236}">
                <a16:creationId xmlns:a16="http://schemas.microsoft.com/office/drawing/2014/main" id="{33C0CF45-DFAE-B981-B185-2C3E89AE949F}"/>
              </a:ext>
            </a:extLst>
          </p:cNvPr>
          <p:cNvPicPr>
            <a:picLocks noChangeAspect="1"/>
          </p:cNvPicPr>
          <p:nvPr userDrawn="1"/>
        </p:nvPicPr>
        <p:blipFill>
          <a:blip r:embed="rId5"/>
          <a:stretch>
            <a:fillRect/>
          </a:stretch>
        </p:blipFill>
        <p:spPr>
          <a:xfrm>
            <a:off x="847299" y="4350760"/>
            <a:ext cx="810120" cy="810120"/>
          </a:xfrm>
          <a:prstGeom prst="rect">
            <a:avLst/>
          </a:prstGeom>
        </p:spPr>
      </p:pic>
    </p:spTree>
    <p:extLst>
      <p:ext uri="{BB962C8B-B14F-4D97-AF65-F5344CB8AC3E}">
        <p14:creationId xmlns:p14="http://schemas.microsoft.com/office/powerpoint/2010/main" val="2104936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ction Point Discussion" preserve="1">
  <p:cSld name="1_Action Point Discussion">
    <p:spTree>
      <p:nvGrpSpPr>
        <p:cNvPr id="1" name="Shape 150"/>
        <p:cNvGrpSpPr/>
        <p:nvPr/>
      </p:nvGrpSpPr>
      <p:grpSpPr>
        <a:xfrm>
          <a:off x="0" y="0"/>
          <a:ext cx="0" cy="0"/>
          <a:chOff x="0" y="0"/>
          <a:chExt cx="0" cy="0"/>
        </a:xfrm>
      </p:grpSpPr>
      <p:pic>
        <p:nvPicPr>
          <p:cNvPr id="151" name="Google Shape;151;p67"/>
          <p:cNvPicPr preferRelativeResize="0"/>
          <p:nvPr/>
        </p:nvPicPr>
        <p:blipFill rotWithShape="1">
          <a:blip r:embed="rId2">
            <a:alphaModFix/>
          </a:blip>
          <a:srcRect/>
          <a:stretch/>
        </p:blipFill>
        <p:spPr>
          <a:xfrm>
            <a:off x="5944057" y="522426"/>
            <a:ext cx="5400644" cy="4320516"/>
          </a:xfrm>
          <a:prstGeom prst="rect">
            <a:avLst/>
          </a:prstGeom>
          <a:noFill/>
          <a:ln>
            <a:noFill/>
          </a:ln>
        </p:spPr>
      </p:pic>
      <p:pic>
        <p:nvPicPr>
          <p:cNvPr id="152" name="Google Shape;152;p67"/>
          <p:cNvPicPr preferRelativeResize="0"/>
          <p:nvPr/>
        </p:nvPicPr>
        <p:blipFill rotWithShape="1">
          <a:blip r:embed="rId3">
            <a:alphaModFix/>
          </a:blip>
          <a:srcRect/>
          <a:stretch/>
        </p:blipFill>
        <p:spPr>
          <a:xfrm>
            <a:off x="5944057" y="3104866"/>
            <a:ext cx="5211743" cy="3074016"/>
          </a:xfrm>
          <a:prstGeom prst="rect">
            <a:avLst/>
          </a:prstGeom>
          <a:noFill/>
          <a:ln>
            <a:noFill/>
          </a:ln>
        </p:spPr>
      </p:pic>
      <p:sp>
        <p:nvSpPr>
          <p:cNvPr id="153" name="Google Shape;153;p67"/>
          <p:cNvSpPr txBox="1">
            <a:spLocks noGrp="1"/>
          </p:cNvSpPr>
          <p:nvPr>
            <p:ph type="title"/>
          </p:nvPr>
        </p:nvSpPr>
        <p:spPr>
          <a:xfrm>
            <a:off x="839788" y="457200"/>
            <a:ext cx="10512424" cy="91466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600"/>
              <a:buFont typeface="Work Sans SemiBold"/>
              <a:buNone/>
              <a:defRPr sz="460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67"/>
          <p:cNvSpPr txBox="1">
            <a:spLocks noGrp="1"/>
          </p:cNvSpPr>
          <p:nvPr>
            <p:ph type="body" idx="1"/>
          </p:nvPr>
        </p:nvSpPr>
        <p:spPr>
          <a:xfrm>
            <a:off x="839788" y="3252443"/>
            <a:ext cx="4596508" cy="91466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5" name="Google Shape;155;p67"/>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E9175574-628D-4F5F-AA86-52DC49525E9C}" type="datetime1">
              <a:rPr lang="de-DE" smtClean="0"/>
              <a:t>06.10.2025</a:t>
            </a:fld>
            <a:endParaRPr/>
          </a:p>
        </p:txBody>
      </p:sp>
      <p:sp>
        <p:nvSpPr>
          <p:cNvPr id="156" name="Google Shape;156;p67"/>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57" name="Google Shape;157;p67"/>
          <p:cNvSpPr txBox="1">
            <a:spLocks noGrp="1"/>
          </p:cNvSpPr>
          <p:nvPr>
            <p:ph type="body" idx="2"/>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Medium"/>
                <a:ea typeface="Work Sans Medium"/>
                <a:cs typeface="Work Sans Medium"/>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67"/>
          <p:cNvSpPr txBox="1">
            <a:spLocks noGrp="1"/>
          </p:cNvSpPr>
          <p:nvPr>
            <p:ph type="body" idx="3"/>
          </p:nvPr>
        </p:nvSpPr>
        <p:spPr>
          <a:xfrm>
            <a:off x="838200" y="1529802"/>
            <a:ext cx="4596508" cy="157071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2800"/>
              <a:buNone/>
              <a:defRPr sz="2800">
                <a:latin typeface="Work Sans SemiBold"/>
                <a:ea typeface="Work Sans SemiBold"/>
                <a:cs typeface="Work Sans SemiBold"/>
                <a:sym typeface="Work Sans SemiBold"/>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 name="Google Shape;309;p8">
            <a:extLst>
              <a:ext uri="{FF2B5EF4-FFF2-40B4-BE49-F238E27FC236}">
                <a16:creationId xmlns:a16="http://schemas.microsoft.com/office/drawing/2014/main" id="{B35CF4CF-B153-DD6B-FE4A-5120903D7779}"/>
              </a:ext>
            </a:extLst>
          </p:cNvPr>
          <p:cNvSpPr txBox="1">
            <a:spLocks/>
          </p:cNvSpPr>
          <p:nvPr userDrawn="1"/>
        </p:nvSpPr>
        <p:spPr>
          <a:xfrm>
            <a:off x="1648320" y="4548638"/>
            <a:ext cx="105156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Black"/>
                <a:ea typeface="Work Sans Black"/>
                <a:cs typeface="Work Sans Black"/>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Black"/>
                <a:ea typeface="Work Sans Black"/>
                <a:cs typeface="Work Sans Black"/>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n-US" sz="2800"/>
              <a:t>Fact</a:t>
            </a:r>
          </a:p>
        </p:txBody>
      </p:sp>
      <p:sp>
        <p:nvSpPr>
          <p:cNvPr id="3" name="Google Shape;309;p8">
            <a:extLst>
              <a:ext uri="{FF2B5EF4-FFF2-40B4-BE49-F238E27FC236}">
                <a16:creationId xmlns:a16="http://schemas.microsoft.com/office/drawing/2014/main" id="{8E0B9F00-3DC5-CCB3-0774-A8DA236EA829}"/>
              </a:ext>
            </a:extLst>
          </p:cNvPr>
          <p:cNvSpPr txBox="1">
            <a:spLocks/>
          </p:cNvSpPr>
          <p:nvPr userDrawn="1"/>
        </p:nvSpPr>
        <p:spPr>
          <a:xfrm>
            <a:off x="3796188" y="4548639"/>
            <a:ext cx="147828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Black"/>
                <a:ea typeface="Work Sans Black"/>
                <a:cs typeface="Work Sans Black"/>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Black"/>
                <a:ea typeface="Work Sans Black"/>
                <a:cs typeface="Work Sans Black"/>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n-US" sz="2800">
                <a:solidFill>
                  <a:srgbClr val="D33E68"/>
                </a:solidFill>
              </a:rPr>
              <a:t>Fiction</a:t>
            </a:r>
          </a:p>
        </p:txBody>
      </p:sp>
      <p:pic>
        <p:nvPicPr>
          <p:cNvPr id="4" name="Picture 3" descr="A green square with black background&#10;&#10;Description automatically generated">
            <a:extLst>
              <a:ext uri="{FF2B5EF4-FFF2-40B4-BE49-F238E27FC236}">
                <a16:creationId xmlns:a16="http://schemas.microsoft.com/office/drawing/2014/main" id="{3D20207D-118F-F37E-11E3-41D822394312}"/>
              </a:ext>
            </a:extLst>
          </p:cNvPr>
          <p:cNvPicPr>
            <a:picLocks noChangeAspect="1"/>
          </p:cNvPicPr>
          <p:nvPr userDrawn="1"/>
        </p:nvPicPr>
        <p:blipFill>
          <a:blip r:embed="rId4"/>
          <a:stretch>
            <a:fillRect/>
          </a:stretch>
        </p:blipFill>
        <p:spPr>
          <a:xfrm>
            <a:off x="838200" y="4353380"/>
            <a:ext cx="810120" cy="810120"/>
          </a:xfrm>
          <a:prstGeom prst="rect">
            <a:avLst/>
          </a:prstGeom>
        </p:spPr>
      </p:pic>
      <p:pic>
        <p:nvPicPr>
          <p:cNvPr id="7" name="Picture 6" descr="A red x in a square&#10;&#10;Description automatically generated">
            <a:extLst>
              <a:ext uri="{FF2B5EF4-FFF2-40B4-BE49-F238E27FC236}">
                <a16:creationId xmlns:a16="http://schemas.microsoft.com/office/drawing/2014/main" id="{902E6BC7-F14C-31BA-7CDF-EE8A5C538C64}"/>
              </a:ext>
            </a:extLst>
          </p:cNvPr>
          <p:cNvPicPr>
            <a:picLocks noChangeAspect="1"/>
          </p:cNvPicPr>
          <p:nvPr userDrawn="1"/>
        </p:nvPicPr>
        <p:blipFill>
          <a:blip r:embed="rId5"/>
          <a:stretch>
            <a:fillRect/>
          </a:stretch>
        </p:blipFill>
        <p:spPr>
          <a:xfrm>
            <a:off x="2984014" y="4349018"/>
            <a:ext cx="810120" cy="810120"/>
          </a:xfrm>
          <a:prstGeom prst="rect">
            <a:avLst/>
          </a:prstGeom>
        </p:spPr>
      </p:pic>
    </p:spTree>
    <p:extLst>
      <p:ext uri="{BB962C8B-B14F-4D97-AF65-F5344CB8AC3E}">
        <p14:creationId xmlns:p14="http://schemas.microsoft.com/office/powerpoint/2010/main" val="2137374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verview" preserve="1" userDrawn="1">
  <p:cSld name="1_Facts">
    <p:spTree>
      <p:nvGrpSpPr>
        <p:cNvPr id="1" name="Shape 72"/>
        <p:cNvGrpSpPr/>
        <p:nvPr/>
      </p:nvGrpSpPr>
      <p:grpSpPr>
        <a:xfrm>
          <a:off x="0" y="0"/>
          <a:ext cx="0" cy="0"/>
          <a:chOff x="0" y="0"/>
          <a:chExt cx="0" cy="0"/>
        </a:xfrm>
      </p:grpSpPr>
      <p:pic>
        <p:nvPicPr>
          <p:cNvPr id="73" name="Google Shape;73;p59"/>
          <p:cNvPicPr preferRelativeResize="0"/>
          <p:nvPr/>
        </p:nvPicPr>
        <p:blipFill>
          <a:blip r:embed="rId2"/>
          <a:srcRect/>
          <a:stretch/>
        </p:blipFill>
        <p:spPr>
          <a:xfrm>
            <a:off x="7572942" y="748338"/>
            <a:ext cx="3295342" cy="3295342"/>
          </a:xfrm>
          <a:prstGeom prst="rect">
            <a:avLst/>
          </a:prstGeom>
          <a:noFill/>
          <a:ln>
            <a:noFill/>
          </a:ln>
        </p:spPr>
      </p:pic>
      <p:sp>
        <p:nvSpPr>
          <p:cNvPr id="74" name="Google Shape;74;p59"/>
          <p:cNvSpPr txBox="1">
            <a:spLocks noGrp="1"/>
          </p:cNvSpPr>
          <p:nvPr>
            <p:ph type="title"/>
          </p:nvPr>
        </p:nvSpPr>
        <p:spPr>
          <a:xfrm>
            <a:off x="839788" y="457200"/>
            <a:ext cx="10512424" cy="91466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600"/>
              <a:buFont typeface="Work Sans SemiBold"/>
              <a:buNone/>
              <a:defRPr sz="460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59"/>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84DA0B0-2E9B-4101-BAC5-74E4898A6D9A}" type="datetime1">
              <a:rPr lang="de-DE" smtClean="0"/>
              <a:t>06.10.2025</a:t>
            </a:fld>
            <a:endParaRPr/>
          </a:p>
        </p:txBody>
      </p:sp>
      <p:sp>
        <p:nvSpPr>
          <p:cNvPr id="76" name="Google Shape;76;p59"/>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77" name="Google Shape;77;p59"/>
          <p:cNvSpPr txBox="1">
            <a:spLocks noGrp="1"/>
          </p:cNvSpPr>
          <p:nvPr>
            <p:ph type="body" idx="1"/>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a:ea typeface="Work Sans"/>
                <a:cs typeface="Work Sans"/>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45;p56">
            <a:extLst>
              <a:ext uri="{FF2B5EF4-FFF2-40B4-BE49-F238E27FC236}">
                <a16:creationId xmlns:a16="http://schemas.microsoft.com/office/drawing/2014/main" id="{97A5C2E5-6CC6-81B6-DD5A-504A6108A9AC}"/>
              </a:ext>
            </a:extLst>
          </p:cNvPr>
          <p:cNvSpPr txBox="1">
            <a:spLocks noGrp="1"/>
          </p:cNvSpPr>
          <p:nvPr>
            <p:ph type="body" idx="13"/>
          </p:nvPr>
        </p:nvSpPr>
        <p:spPr>
          <a:xfrm>
            <a:off x="839788" y="1508059"/>
            <a:ext cx="10512424" cy="49034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2400"/>
              <a:buNone/>
              <a:defRPr sz="2400" b="0">
                <a:latin typeface="Work Sans SemiBold"/>
                <a:ea typeface="Work Sans SemiBold"/>
                <a:cs typeface="Work Sans SemiBold"/>
                <a:sym typeface="Work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 name="Google Shape;46;p56">
            <a:extLst>
              <a:ext uri="{FF2B5EF4-FFF2-40B4-BE49-F238E27FC236}">
                <a16:creationId xmlns:a16="http://schemas.microsoft.com/office/drawing/2014/main" id="{E03F6C92-20DD-93A4-BED9-66999753D286}"/>
              </a:ext>
            </a:extLst>
          </p:cNvPr>
          <p:cNvSpPr txBox="1">
            <a:spLocks noGrp="1"/>
          </p:cNvSpPr>
          <p:nvPr>
            <p:ph type="body" idx="2"/>
          </p:nvPr>
        </p:nvSpPr>
        <p:spPr>
          <a:xfrm>
            <a:off x="839788" y="2144323"/>
            <a:ext cx="5157787" cy="404533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0"/>
              </a:spcBef>
              <a:spcAft>
                <a:spcPts val="1200"/>
              </a:spcAft>
              <a:buClr>
                <a:schemeClr val="accent1"/>
              </a:buClr>
              <a:buSzPts val="1800"/>
              <a:buChar char="•"/>
              <a:defRPr sz="2400">
                <a:latin typeface="Work Sans" pitchFamily="2" charset="0"/>
                <a:ea typeface="Work Sans" pitchFamily="2" charset="0"/>
                <a:cs typeface="Work Sans" pitchFamily="2" charset="0"/>
                <a:sym typeface="Work Sans SemiBold"/>
              </a:defRPr>
            </a:lvl1pPr>
            <a:lvl2pPr marL="914400" lvl="1" indent="-330200" algn="l">
              <a:lnSpc>
                <a:spcPct val="120000"/>
              </a:lnSpc>
              <a:spcBef>
                <a:spcPts val="500"/>
              </a:spcBef>
              <a:spcAft>
                <a:spcPts val="0"/>
              </a:spcAft>
              <a:buClr>
                <a:schemeClr val="accent1"/>
              </a:buClr>
              <a:buSzPts val="1600"/>
              <a:buChar char="•"/>
              <a:defRPr sz="1600"/>
            </a:lvl2pPr>
            <a:lvl3pPr marL="1371600" lvl="2" indent="-317500" algn="l">
              <a:lnSpc>
                <a:spcPct val="120000"/>
              </a:lnSpc>
              <a:spcBef>
                <a:spcPts val="500"/>
              </a:spcBef>
              <a:spcAft>
                <a:spcPts val="0"/>
              </a:spcAft>
              <a:buClr>
                <a:schemeClr val="accent1"/>
              </a:buClr>
              <a:buSzPts val="1400"/>
              <a:buChar char="•"/>
              <a:defRPr sz="1400"/>
            </a:lvl3pPr>
            <a:lvl4pPr marL="1828800" lvl="3" indent="-304800" algn="l">
              <a:lnSpc>
                <a:spcPct val="120000"/>
              </a:lnSpc>
              <a:spcBef>
                <a:spcPts val="500"/>
              </a:spcBef>
              <a:spcAft>
                <a:spcPts val="0"/>
              </a:spcAft>
              <a:buClr>
                <a:schemeClr val="accent1"/>
              </a:buClr>
              <a:buSzPts val="1200"/>
              <a:buChar char="•"/>
              <a:defRPr sz="1200"/>
            </a:lvl4pPr>
            <a:lvl5pPr marL="2286000" lvl="4" indent="-292100" algn="l">
              <a:lnSpc>
                <a:spcPct val="120000"/>
              </a:lnSpc>
              <a:spcBef>
                <a:spcPts val="500"/>
              </a:spcBef>
              <a:spcAft>
                <a:spcPts val="0"/>
              </a:spcAft>
              <a:buClr>
                <a:schemeClr val="accent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46;p56">
            <a:extLst>
              <a:ext uri="{FF2B5EF4-FFF2-40B4-BE49-F238E27FC236}">
                <a16:creationId xmlns:a16="http://schemas.microsoft.com/office/drawing/2014/main" id="{BD84DB3A-3BA4-61E2-8C3E-69FD8E068C53}"/>
              </a:ext>
            </a:extLst>
          </p:cNvPr>
          <p:cNvSpPr txBox="1">
            <a:spLocks noGrp="1"/>
          </p:cNvSpPr>
          <p:nvPr>
            <p:ph type="body" idx="14"/>
          </p:nvPr>
        </p:nvSpPr>
        <p:spPr>
          <a:xfrm>
            <a:off x="6194425" y="2144323"/>
            <a:ext cx="5157787" cy="404533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0"/>
              </a:spcBef>
              <a:spcAft>
                <a:spcPts val="1200"/>
              </a:spcAft>
              <a:buClr>
                <a:schemeClr val="accent1"/>
              </a:buClr>
              <a:buSzPts val="1800"/>
              <a:buChar char="•"/>
              <a:defRPr sz="2400">
                <a:latin typeface="Work Sans" pitchFamily="2" charset="0"/>
                <a:ea typeface="Work Sans" pitchFamily="2" charset="0"/>
                <a:cs typeface="Work Sans" pitchFamily="2" charset="0"/>
                <a:sym typeface="Work Sans SemiBold"/>
              </a:defRPr>
            </a:lvl1pPr>
            <a:lvl2pPr marL="914400" lvl="1" indent="-330200" algn="l">
              <a:lnSpc>
                <a:spcPct val="120000"/>
              </a:lnSpc>
              <a:spcBef>
                <a:spcPts val="500"/>
              </a:spcBef>
              <a:spcAft>
                <a:spcPts val="0"/>
              </a:spcAft>
              <a:buClr>
                <a:schemeClr val="accent1"/>
              </a:buClr>
              <a:buSzPts val="1600"/>
              <a:buChar char="•"/>
              <a:defRPr sz="1600"/>
            </a:lvl2pPr>
            <a:lvl3pPr marL="1371600" lvl="2" indent="-317500" algn="l">
              <a:lnSpc>
                <a:spcPct val="120000"/>
              </a:lnSpc>
              <a:spcBef>
                <a:spcPts val="500"/>
              </a:spcBef>
              <a:spcAft>
                <a:spcPts val="0"/>
              </a:spcAft>
              <a:buClr>
                <a:schemeClr val="accent1"/>
              </a:buClr>
              <a:buSzPts val="1400"/>
              <a:buChar char="•"/>
              <a:defRPr sz="1400"/>
            </a:lvl3pPr>
            <a:lvl4pPr marL="1828800" lvl="3" indent="-304800" algn="l">
              <a:lnSpc>
                <a:spcPct val="120000"/>
              </a:lnSpc>
              <a:spcBef>
                <a:spcPts val="500"/>
              </a:spcBef>
              <a:spcAft>
                <a:spcPts val="0"/>
              </a:spcAft>
              <a:buClr>
                <a:schemeClr val="accent1"/>
              </a:buClr>
              <a:buSzPts val="1200"/>
              <a:buChar char="•"/>
              <a:defRPr sz="1200"/>
            </a:lvl4pPr>
            <a:lvl5pPr marL="2286000" lvl="4" indent="-292100" algn="l">
              <a:lnSpc>
                <a:spcPct val="120000"/>
              </a:lnSpc>
              <a:spcBef>
                <a:spcPts val="500"/>
              </a:spcBef>
              <a:spcAft>
                <a:spcPts val="0"/>
              </a:spcAft>
              <a:buClr>
                <a:schemeClr val="accent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04790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acts 4 Boxes" preserve="1" userDrawn="1">
  <p:cSld name="1_Info_free">
    <p:spTree>
      <p:nvGrpSpPr>
        <p:cNvPr id="1" name="Shape 166"/>
        <p:cNvGrpSpPr/>
        <p:nvPr/>
      </p:nvGrpSpPr>
      <p:grpSpPr>
        <a:xfrm>
          <a:off x="0" y="0"/>
          <a:ext cx="0" cy="0"/>
          <a:chOff x="0" y="0"/>
          <a:chExt cx="0" cy="0"/>
        </a:xfrm>
      </p:grpSpPr>
      <p:sp>
        <p:nvSpPr>
          <p:cNvPr id="167" name="Google Shape;167;p69"/>
          <p:cNvSpPr/>
          <p:nvPr/>
        </p:nvSpPr>
        <p:spPr>
          <a:xfrm>
            <a:off x="836611" y="365126"/>
            <a:ext cx="5000309" cy="5824537"/>
          </a:xfrm>
          <a:prstGeom prst="roundRect">
            <a:avLst>
              <a:gd name="adj" fmla="val 3371"/>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8" name="Google Shape;168;p69"/>
          <p:cNvSpPr txBox="1">
            <a:spLocks noGrp="1"/>
          </p:cNvSpPr>
          <p:nvPr>
            <p:ph type="body" idx="1"/>
          </p:nvPr>
        </p:nvSpPr>
        <p:spPr>
          <a:xfrm>
            <a:off x="833435" y="3672429"/>
            <a:ext cx="5000309" cy="726771"/>
          </a:xfrm>
          <a:prstGeom prst="rect">
            <a:avLst/>
          </a:prstGeom>
          <a:noFill/>
          <a:ln>
            <a:noFill/>
          </a:ln>
        </p:spPr>
        <p:txBody>
          <a:bodyPr spcFirstLastPara="1" wrap="square" lIns="91425" tIns="45700" rIns="91425" bIns="45700" anchor="t" anchorCtr="0">
            <a:normAutofit/>
          </a:bodyPr>
          <a:lstStyle>
            <a:lvl1pPr marL="457200" lvl="0" indent="-431800" algn="ctr">
              <a:lnSpc>
                <a:spcPct val="120000"/>
              </a:lnSpc>
              <a:spcBef>
                <a:spcPts val="1000"/>
              </a:spcBef>
              <a:spcAft>
                <a:spcPts val="0"/>
              </a:spcAft>
              <a:buClr>
                <a:schemeClr val="accent1"/>
              </a:buClr>
              <a:buSzPts val="3200"/>
              <a:buChar char="•"/>
              <a:defRPr sz="3200">
                <a:solidFill>
                  <a:schemeClr val="lt1"/>
                </a:solidFill>
                <a:latin typeface="Work Sans SemiBold"/>
                <a:ea typeface="Work Sans SemiBold"/>
                <a:cs typeface="Work Sans SemiBold"/>
                <a:sym typeface="Work Sans SemiBold"/>
              </a:defRPr>
            </a:lvl1pPr>
            <a:lvl2pPr marL="914400" lvl="1" indent="-330200" algn="l">
              <a:lnSpc>
                <a:spcPct val="120000"/>
              </a:lnSpc>
              <a:spcBef>
                <a:spcPts val="500"/>
              </a:spcBef>
              <a:spcAft>
                <a:spcPts val="0"/>
              </a:spcAft>
              <a:buClr>
                <a:schemeClr val="accent1"/>
              </a:buClr>
              <a:buSzPts val="1600"/>
              <a:buChar char="•"/>
              <a:defRPr sz="1600"/>
            </a:lvl2pPr>
            <a:lvl3pPr marL="1371600" lvl="2" indent="-317500" algn="l">
              <a:lnSpc>
                <a:spcPct val="120000"/>
              </a:lnSpc>
              <a:spcBef>
                <a:spcPts val="500"/>
              </a:spcBef>
              <a:spcAft>
                <a:spcPts val="0"/>
              </a:spcAft>
              <a:buClr>
                <a:schemeClr val="accent1"/>
              </a:buClr>
              <a:buSzPts val="1400"/>
              <a:buChar char="•"/>
              <a:defRPr sz="1400"/>
            </a:lvl3pPr>
            <a:lvl4pPr marL="1828800" lvl="3" indent="-304800" algn="l">
              <a:lnSpc>
                <a:spcPct val="120000"/>
              </a:lnSpc>
              <a:spcBef>
                <a:spcPts val="500"/>
              </a:spcBef>
              <a:spcAft>
                <a:spcPts val="0"/>
              </a:spcAft>
              <a:buClr>
                <a:schemeClr val="accent1"/>
              </a:buClr>
              <a:buSzPts val="1200"/>
              <a:buChar char="•"/>
              <a:defRPr sz="1200"/>
            </a:lvl4pPr>
            <a:lvl5pPr marL="2286000" lvl="4" indent="-292100" algn="l">
              <a:lnSpc>
                <a:spcPct val="120000"/>
              </a:lnSpc>
              <a:spcBef>
                <a:spcPts val="500"/>
              </a:spcBef>
              <a:spcAft>
                <a:spcPts val="0"/>
              </a:spcAft>
              <a:buClr>
                <a:schemeClr val="accent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9" name="Google Shape;169;p69" descr="A white light bulb with a black line&#10;&#10;Description automatically generated"/>
          <p:cNvPicPr preferRelativeResize="0"/>
          <p:nvPr/>
        </p:nvPicPr>
        <p:blipFill rotWithShape="1">
          <a:blip r:embed="rId2">
            <a:alphaModFix/>
          </a:blip>
          <a:srcRect/>
          <a:stretch/>
        </p:blipFill>
        <p:spPr>
          <a:xfrm>
            <a:off x="2710144" y="1395108"/>
            <a:ext cx="1404656" cy="2033892"/>
          </a:xfrm>
          <a:prstGeom prst="rect">
            <a:avLst/>
          </a:prstGeom>
          <a:noFill/>
          <a:ln>
            <a:noFill/>
          </a:ln>
        </p:spPr>
      </p:pic>
      <p:sp>
        <p:nvSpPr>
          <p:cNvPr id="170" name="Google Shape;170;p69"/>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674F3E52-B912-4A60-9CFB-DE433CAB4F21}" type="datetime1">
              <a:rPr lang="de-DE" smtClean="0"/>
              <a:t>06.10.2025</a:t>
            </a:fld>
            <a:endParaRPr/>
          </a:p>
        </p:txBody>
      </p:sp>
      <p:sp>
        <p:nvSpPr>
          <p:cNvPr id="171" name="Google Shape;171;p69"/>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72" name="Google Shape;172;p69"/>
          <p:cNvSpPr txBox="1">
            <a:spLocks noGrp="1"/>
          </p:cNvSpPr>
          <p:nvPr>
            <p:ph type="body" idx="2"/>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a:ea typeface="Work Sans"/>
                <a:cs typeface="Work Sans"/>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69"/>
          <p:cNvSpPr txBox="1">
            <a:spLocks noGrp="1"/>
          </p:cNvSpPr>
          <p:nvPr>
            <p:ph type="body" idx="3"/>
          </p:nvPr>
        </p:nvSpPr>
        <p:spPr>
          <a:xfrm>
            <a:off x="1201447" y="4412737"/>
            <a:ext cx="4264284" cy="137754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0">
                <a:solidFill>
                  <a:schemeClr val="lt1"/>
                </a:solidFill>
                <a:latin typeface="Work Sans SemiBold"/>
                <a:ea typeface="Work Sans SemiBold"/>
                <a:cs typeface="Work Sans SemiBold"/>
                <a:sym typeface="Work Sans SemiBold"/>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117;p64">
            <a:extLst>
              <a:ext uri="{FF2B5EF4-FFF2-40B4-BE49-F238E27FC236}">
                <a16:creationId xmlns:a16="http://schemas.microsoft.com/office/drawing/2014/main" id="{A78121D8-EC09-28C5-D2DB-F32638024895}"/>
              </a:ext>
            </a:extLst>
          </p:cNvPr>
          <p:cNvSpPr/>
          <p:nvPr userDrawn="1"/>
        </p:nvSpPr>
        <p:spPr>
          <a:xfrm>
            <a:off x="6531606" y="1884681"/>
            <a:ext cx="2302744" cy="1074178"/>
          </a:xfrm>
          <a:prstGeom prst="roundRect">
            <a:avLst>
              <a:gd name="adj" fmla="val 12644"/>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1" name="Google Shape;125;p64">
            <a:extLst>
              <a:ext uri="{FF2B5EF4-FFF2-40B4-BE49-F238E27FC236}">
                <a16:creationId xmlns:a16="http://schemas.microsoft.com/office/drawing/2014/main" id="{3259575A-8891-63E8-6E1E-2DE38EADA61D}"/>
              </a:ext>
            </a:extLst>
          </p:cNvPr>
          <p:cNvSpPr txBox="1">
            <a:spLocks noGrp="1"/>
          </p:cNvSpPr>
          <p:nvPr>
            <p:ph type="body" idx="4"/>
          </p:nvPr>
        </p:nvSpPr>
        <p:spPr>
          <a:xfrm>
            <a:off x="6531606" y="1884680"/>
            <a:ext cx="2299567" cy="10728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126;p64">
            <a:extLst>
              <a:ext uri="{FF2B5EF4-FFF2-40B4-BE49-F238E27FC236}">
                <a16:creationId xmlns:a16="http://schemas.microsoft.com/office/drawing/2014/main" id="{CB8EE520-4732-A894-AA51-FD1840F15FA2}"/>
              </a:ext>
            </a:extLst>
          </p:cNvPr>
          <p:cNvSpPr/>
          <p:nvPr userDrawn="1"/>
        </p:nvSpPr>
        <p:spPr>
          <a:xfrm>
            <a:off x="6531606" y="1885124"/>
            <a:ext cx="2302744" cy="126555"/>
          </a:xfrm>
          <a:prstGeom prst="rect">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Google Shape;127;p64">
            <a:extLst>
              <a:ext uri="{FF2B5EF4-FFF2-40B4-BE49-F238E27FC236}">
                <a16:creationId xmlns:a16="http://schemas.microsoft.com/office/drawing/2014/main" id="{D91E1DFC-AD55-A082-B0F2-1ABA7CECE4C6}"/>
              </a:ext>
            </a:extLst>
          </p:cNvPr>
          <p:cNvSpPr/>
          <p:nvPr userDrawn="1"/>
        </p:nvSpPr>
        <p:spPr>
          <a:xfrm>
            <a:off x="9051056" y="1884681"/>
            <a:ext cx="2302744" cy="1063278"/>
          </a:xfrm>
          <a:prstGeom prst="roundRect">
            <a:avLst>
              <a:gd name="adj" fmla="val 12644"/>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4" name="Google Shape;128;p64">
            <a:extLst>
              <a:ext uri="{FF2B5EF4-FFF2-40B4-BE49-F238E27FC236}">
                <a16:creationId xmlns:a16="http://schemas.microsoft.com/office/drawing/2014/main" id="{FD5E5C8E-F018-A597-46D1-7BCB4B386566}"/>
              </a:ext>
            </a:extLst>
          </p:cNvPr>
          <p:cNvSpPr txBox="1">
            <a:spLocks noGrp="1"/>
          </p:cNvSpPr>
          <p:nvPr>
            <p:ph type="body" idx="5"/>
          </p:nvPr>
        </p:nvSpPr>
        <p:spPr>
          <a:xfrm>
            <a:off x="9051056" y="1884680"/>
            <a:ext cx="2299567" cy="1063279"/>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129;p64">
            <a:extLst>
              <a:ext uri="{FF2B5EF4-FFF2-40B4-BE49-F238E27FC236}">
                <a16:creationId xmlns:a16="http://schemas.microsoft.com/office/drawing/2014/main" id="{18C56F63-947D-3029-6670-AFE3BD9F9B57}"/>
              </a:ext>
            </a:extLst>
          </p:cNvPr>
          <p:cNvSpPr/>
          <p:nvPr userDrawn="1"/>
        </p:nvSpPr>
        <p:spPr>
          <a:xfrm>
            <a:off x="9051056" y="1887559"/>
            <a:ext cx="2302744" cy="124119"/>
          </a:xfrm>
          <a:prstGeom prst="rect">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 name="Google Shape;130;p64">
            <a:extLst>
              <a:ext uri="{FF2B5EF4-FFF2-40B4-BE49-F238E27FC236}">
                <a16:creationId xmlns:a16="http://schemas.microsoft.com/office/drawing/2014/main" id="{2B5D50D2-F9CB-17D0-55D3-106A9964C7FF}"/>
              </a:ext>
            </a:extLst>
          </p:cNvPr>
          <p:cNvSpPr/>
          <p:nvPr userDrawn="1"/>
        </p:nvSpPr>
        <p:spPr>
          <a:xfrm>
            <a:off x="7781286" y="5105285"/>
            <a:ext cx="2302744" cy="1074178"/>
          </a:xfrm>
          <a:prstGeom prst="roundRect">
            <a:avLst>
              <a:gd name="adj" fmla="val 12644"/>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7" name="Google Shape;131;p64">
            <a:extLst>
              <a:ext uri="{FF2B5EF4-FFF2-40B4-BE49-F238E27FC236}">
                <a16:creationId xmlns:a16="http://schemas.microsoft.com/office/drawing/2014/main" id="{746F686C-0C26-F7F5-59CE-75D9B0700073}"/>
              </a:ext>
            </a:extLst>
          </p:cNvPr>
          <p:cNvSpPr txBox="1">
            <a:spLocks noGrp="1"/>
          </p:cNvSpPr>
          <p:nvPr>
            <p:ph type="body" idx="6"/>
          </p:nvPr>
        </p:nvSpPr>
        <p:spPr>
          <a:xfrm>
            <a:off x="7781286" y="5105284"/>
            <a:ext cx="2299567" cy="1074179"/>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132;p64">
            <a:extLst>
              <a:ext uri="{FF2B5EF4-FFF2-40B4-BE49-F238E27FC236}">
                <a16:creationId xmlns:a16="http://schemas.microsoft.com/office/drawing/2014/main" id="{879EA85C-1032-22EC-3C01-34BFA10503EE}"/>
              </a:ext>
            </a:extLst>
          </p:cNvPr>
          <p:cNvSpPr/>
          <p:nvPr userDrawn="1"/>
        </p:nvSpPr>
        <p:spPr>
          <a:xfrm>
            <a:off x="7781286" y="5107933"/>
            <a:ext cx="2302744" cy="110737"/>
          </a:xfrm>
          <a:prstGeom prst="rect">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 name="Google Shape;133;p64">
            <a:extLst>
              <a:ext uri="{FF2B5EF4-FFF2-40B4-BE49-F238E27FC236}">
                <a16:creationId xmlns:a16="http://schemas.microsoft.com/office/drawing/2014/main" id="{FA29D685-3750-D112-D3BD-B6FA71563ADA}"/>
              </a:ext>
            </a:extLst>
          </p:cNvPr>
          <p:cNvSpPr>
            <a:spLocks noGrp="1"/>
          </p:cNvSpPr>
          <p:nvPr>
            <p:ph type="pic" idx="7"/>
          </p:nvPr>
        </p:nvSpPr>
        <p:spPr>
          <a:xfrm>
            <a:off x="6531607" y="357360"/>
            <a:ext cx="2302744" cy="1527320"/>
          </a:xfrm>
          <a:prstGeom prst="rect">
            <a:avLst/>
          </a:prstGeom>
          <a:noFill/>
          <a:ln>
            <a:noFill/>
          </a:ln>
        </p:spPr>
      </p:sp>
      <p:sp>
        <p:nvSpPr>
          <p:cNvPr id="30" name="Google Shape;134;p64">
            <a:extLst>
              <a:ext uri="{FF2B5EF4-FFF2-40B4-BE49-F238E27FC236}">
                <a16:creationId xmlns:a16="http://schemas.microsoft.com/office/drawing/2014/main" id="{C64B02FE-C96B-1312-15F5-BDFC33FE9293}"/>
              </a:ext>
            </a:extLst>
          </p:cNvPr>
          <p:cNvSpPr>
            <a:spLocks noGrp="1"/>
          </p:cNvSpPr>
          <p:nvPr>
            <p:ph type="pic" idx="8"/>
          </p:nvPr>
        </p:nvSpPr>
        <p:spPr>
          <a:xfrm>
            <a:off x="9051057" y="346460"/>
            <a:ext cx="2302744" cy="1538220"/>
          </a:xfrm>
          <a:prstGeom prst="rect">
            <a:avLst/>
          </a:prstGeom>
          <a:noFill/>
          <a:ln>
            <a:noFill/>
          </a:ln>
        </p:spPr>
      </p:sp>
      <p:sp>
        <p:nvSpPr>
          <p:cNvPr id="31" name="Google Shape;135;p64">
            <a:extLst>
              <a:ext uri="{FF2B5EF4-FFF2-40B4-BE49-F238E27FC236}">
                <a16:creationId xmlns:a16="http://schemas.microsoft.com/office/drawing/2014/main" id="{73611008-103D-8BA6-5639-448219E5F4EF}"/>
              </a:ext>
            </a:extLst>
          </p:cNvPr>
          <p:cNvSpPr>
            <a:spLocks noGrp="1"/>
          </p:cNvSpPr>
          <p:nvPr>
            <p:ph type="pic" idx="9"/>
          </p:nvPr>
        </p:nvSpPr>
        <p:spPr>
          <a:xfrm>
            <a:off x="7781287" y="3577964"/>
            <a:ext cx="2302744" cy="1527320"/>
          </a:xfrm>
          <a:prstGeom prst="rect">
            <a:avLst/>
          </a:prstGeom>
          <a:noFill/>
          <a:ln>
            <a:noFill/>
          </a:ln>
        </p:spPr>
      </p:sp>
    </p:spTree>
    <p:extLst>
      <p:ext uri="{BB962C8B-B14F-4D97-AF65-F5344CB8AC3E}">
        <p14:creationId xmlns:p14="http://schemas.microsoft.com/office/powerpoint/2010/main" val="705293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acts 4 Boxes">
  <p:cSld name="Info_4-boxes">
    <p:spTree>
      <p:nvGrpSpPr>
        <p:cNvPr id="1" name="Shape 166"/>
        <p:cNvGrpSpPr/>
        <p:nvPr/>
      </p:nvGrpSpPr>
      <p:grpSpPr>
        <a:xfrm>
          <a:off x="0" y="0"/>
          <a:ext cx="0" cy="0"/>
          <a:chOff x="0" y="0"/>
          <a:chExt cx="0" cy="0"/>
        </a:xfrm>
      </p:grpSpPr>
      <p:sp>
        <p:nvSpPr>
          <p:cNvPr id="167" name="Google Shape;167;p69"/>
          <p:cNvSpPr/>
          <p:nvPr/>
        </p:nvSpPr>
        <p:spPr>
          <a:xfrm>
            <a:off x="836611" y="365126"/>
            <a:ext cx="5000309" cy="5824537"/>
          </a:xfrm>
          <a:prstGeom prst="roundRect">
            <a:avLst>
              <a:gd name="adj" fmla="val 3371"/>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8" name="Google Shape;168;p69"/>
          <p:cNvSpPr txBox="1">
            <a:spLocks noGrp="1"/>
          </p:cNvSpPr>
          <p:nvPr>
            <p:ph type="body" idx="1"/>
          </p:nvPr>
        </p:nvSpPr>
        <p:spPr>
          <a:xfrm>
            <a:off x="833435" y="3672429"/>
            <a:ext cx="5000309" cy="726771"/>
          </a:xfrm>
          <a:prstGeom prst="rect">
            <a:avLst/>
          </a:prstGeom>
          <a:noFill/>
          <a:ln>
            <a:noFill/>
          </a:ln>
        </p:spPr>
        <p:txBody>
          <a:bodyPr spcFirstLastPara="1" wrap="square" lIns="91425" tIns="45700" rIns="91425" bIns="45700" anchor="t" anchorCtr="0">
            <a:normAutofit/>
          </a:bodyPr>
          <a:lstStyle>
            <a:lvl1pPr marL="0" lvl="0" indent="-431800" algn="ctr">
              <a:lnSpc>
                <a:spcPct val="120000"/>
              </a:lnSpc>
              <a:spcBef>
                <a:spcPts val="1000"/>
              </a:spcBef>
              <a:spcAft>
                <a:spcPts val="0"/>
              </a:spcAft>
              <a:buClr>
                <a:schemeClr val="accent1"/>
              </a:buClr>
              <a:buSzPts val="3200"/>
              <a:buChar char="•"/>
              <a:defRPr sz="3200">
                <a:solidFill>
                  <a:schemeClr val="lt1"/>
                </a:solidFill>
                <a:latin typeface="Work Sans SemiBold"/>
                <a:ea typeface="Work Sans SemiBold"/>
                <a:cs typeface="Work Sans SemiBold"/>
                <a:sym typeface="Work Sans SemiBold"/>
              </a:defRPr>
            </a:lvl1pPr>
            <a:lvl2pPr marL="914400" lvl="1" indent="-330200" algn="l">
              <a:lnSpc>
                <a:spcPct val="120000"/>
              </a:lnSpc>
              <a:spcBef>
                <a:spcPts val="500"/>
              </a:spcBef>
              <a:spcAft>
                <a:spcPts val="0"/>
              </a:spcAft>
              <a:buClr>
                <a:schemeClr val="accent1"/>
              </a:buClr>
              <a:buSzPts val="1600"/>
              <a:buChar char="•"/>
              <a:defRPr sz="1600"/>
            </a:lvl2pPr>
            <a:lvl3pPr marL="1371600" lvl="2" indent="-317500" algn="l">
              <a:lnSpc>
                <a:spcPct val="120000"/>
              </a:lnSpc>
              <a:spcBef>
                <a:spcPts val="500"/>
              </a:spcBef>
              <a:spcAft>
                <a:spcPts val="0"/>
              </a:spcAft>
              <a:buClr>
                <a:schemeClr val="accent1"/>
              </a:buClr>
              <a:buSzPts val="1400"/>
              <a:buChar char="•"/>
              <a:defRPr sz="1400"/>
            </a:lvl3pPr>
            <a:lvl4pPr marL="1828800" lvl="3" indent="-304800" algn="l">
              <a:lnSpc>
                <a:spcPct val="120000"/>
              </a:lnSpc>
              <a:spcBef>
                <a:spcPts val="500"/>
              </a:spcBef>
              <a:spcAft>
                <a:spcPts val="0"/>
              </a:spcAft>
              <a:buClr>
                <a:schemeClr val="accent1"/>
              </a:buClr>
              <a:buSzPts val="1200"/>
              <a:buChar char="•"/>
              <a:defRPr sz="1200"/>
            </a:lvl4pPr>
            <a:lvl5pPr marL="2286000" lvl="4" indent="-292100" algn="l">
              <a:lnSpc>
                <a:spcPct val="120000"/>
              </a:lnSpc>
              <a:spcBef>
                <a:spcPts val="500"/>
              </a:spcBef>
              <a:spcAft>
                <a:spcPts val="0"/>
              </a:spcAft>
              <a:buClr>
                <a:schemeClr val="accent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9" name="Google Shape;169;p69" descr="A white light bulb with a black line&#10;&#10;Description automatically generated"/>
          <p:cNvPicPr preferRelativeResize="0"/>
          <p:nvPr/>
        </p:nvPicPr>
        <p:blipFill rotWithShape="1">
          <a:blip r:embed="rId2">
            <a:alphaModFix/>
          </a:blip>
          <a:srcRect/>
          <a:stretch/>
        </p:blipFill>
        <p:spPr>
          <a:xfrm>
            <a:off x="2710144" y="1395108"/>
            <a:ext cx="1404656" cy="2033892"/>
          </a:xfrm>
          <a:prstGeom prst="rect">
            <a:avLst/>
          </a:prstGeom>
          <a:noFill/>
          <a:ln>
            <a:noFill/>
          </a:ln>
        </p:spPr>
      </p:pic>
      <p:sp>
        <p:nvSpPr>
          <p:cNvPr id="170" name="Google Shape;170;p69"/>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674F3E52-B912-4A60-9CFB-DE433CAB4F21}" type="datetime1">
              <a:rPr lang="de-DE" smtClean="0"/>
              <a:t>06.10.2025</a:t>
            </a:fld>
            <a:endParaRPr/>
          </a:p>
        </p:txBody>
      </p:sp>
      <p:sp>
        <p:nvSpPr>
          <p:cNvPr id="171" name="Google Shape;171;p69"/>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72" name="Google Shape;172;p69"/>
          <p:cNvSpPr txBox="1">
            <a:spLocks noGrp="1"/>
          </p:cNvSpPr>
          <p:nvPr>
            <p:ph type="body" idx="2"/>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a:ea typeface="Work Sans"/>
                <a:cs typeface="Work Sans"/>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69"/>
          <p:cNvSpPr txBox="1">
            <a:spLocks noGrp="1"/>
          </p:cNvSpPr>
          <p:nvPr>
            <p:ph type="body" idx="3"/>
          </p:nvPr>
        </p:nvSpPr>
        <p:spPr>
          <a:xfrm>
            <a:off x="1201447" y="4412737"/>
            <a:ext cx="4264284" cy="1377540"/>
          </a:xfrm>
          <a:prstGeom prst="rect">
            <a:avLst/>
          </a:prstGeom>
          <a:noFill/>
          <a:ln>
            <a:noFill/>
          </a:ln>
        </p:spPr>
        <p:txBody>
          <a:bodyPr spcFirstLastPara="1" wrap="square" lIns="91425" tIns="45700" rIns="91425" bIns="45700" anchor="t" anchorCtr="0">
            <a:noAutofit/>
          </a:bodyPr>
          <a:lstStyle>
            <a:lvl1pPr marL="0" lvl="0" indent="-228600" algn="ctr">
              <a:lnSpc>
                <a:spcPct val="90000"/>
              </a:lnSpc>
              <a:spcBef>
                <a:spcPts val="1000"/>
              </a:spcBef>
              <a:spcAft>
                <a:spcPts val="0"/>
              </a:spcAft>
              <a:buClr>
                <a:schemeClr val="lt1"/>
              </a:buClr>
              <a:buSzPts val="2400"/>
              <a:buNone/>
              <a:defRPr sz="2400" b="0">
                <a:solidFill>
                  <a:schemeClr val="lt1"/>
                </a:solidFill>
                <a:latin typeface="Work Sans SemiBold"/>
                <a:ea typeface="Work Sans SemiBold"/>
                <a:cs typeface="Work Sans SemiBold"/>
                <a:sym typeface="Work Sans SemiBold"/>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69"/>
          <p:cNvSpPr/>
          <p:nvPr/>
        </p:nvSpPr>
        <p:spPr>
          <a:xfrm>
            <a:off x="9051056" y="1884681"/>
            <a:ext cx="2302744" cy="1063278"/>
          </a:xfrm>
          <a:prstGeom prst="roundRect">
            <a:avLst>
              <a:gd name="adj" fmla="val 12644"/>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175" name="Google Shape;175;p69"/>
          <p:cNvSpPr txBox="1">
            <a:spLocks noGrp="1"/>
          </p:cNvSpPr>
          <p:nvPr>
            <p:ph type="body" idx="4"/>
          </p:nvPr>
        </p:nvSpPr>
        <p:spPr>
          <a:xfrm>
            <a:off x="9051056" y="1884680"/>
            <a:ext cx="2299567" cy="1063279"/>
          </a:xfrm>
          <a:prstGeom prst="rect">
            <a:avLst/>
          </a:prstGeom>
          <a:noFill/>
          <a:ln>
            <a:noFill/>
          </a:ln>
        </p:spPr>
        <p:txBody>
          <a:bodyPr spcFirstLastPara="1" wrap="square" lIns="91425" tIns="45700" rIns="91425" bIns="45700" anchor="ctr" anchorCtr="0">
            <a:normAutofit/>
          </a:bodyPr>
          <a:lstStyle>
            <a:lvl1pPr marL="0" lvl="0" indent="-228600" algn="ctr">
              <a:lnSpc>
                <a:spcPct val="90000"/>
              </a:lnSpc>
              <a:spcBef>
                <a:spcPts val="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69"/>
          <p:cNvSpPr/>
          <p:nvPr/>
        </p:nvSpPr>
        <p:spPr>
          <a:xfrm>
            <a:off x="9051056" y="1887559"/>
            <a:ext cx="2302744" cy="124119"/>
          </a:xfrm>
          <a:prstGeom prst="rect">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7" name="Google Shape;177;p69"/>
          <p:cNvSpPr>
            <a:spLocks noGrp="1"/>
          </p:cNvSpPr>
          <p:nvPr>
            <p:ph type="pic" idx="5"/>
          </p:nvPr>
        </p:nvSpPr>
        <p:spPr>
          <a:xfrm>
            <a:off x="9051057" y="346460"/>
            <a:ext cx="2302744" cy="1538220"/>
          </a:xfrm>
          <a:prstGeom prst="rect">
            <a:avLst/>
          </a:prstGeom>
          <a:noFill/>
          <a:ln>
            <a:noFill/>
          </a:ln>
        </p:spPr>
      </p:sp>
      <p:sp>
        <p:nvSpPr>
          <p:cNvPr id="178" name="Google Shape;178;p69"/>
          <p:cNvSpPr/>
          <p:nvPr/>
        </p:nvSpPr>
        <p:spPr>
          <a:xfrm>
            <a:off x="9047878" y="5126385"/>
            <a:ext cx="2302744" cy="1063278"/>
          </a:xfrm>
          <a:prstGeom prst="roundRect">
            <a:avLst>
              <a:gd name="adj" fmla="val 12644"/>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179" name="Google Shape;179;p69"/>
          <p:cNvSpPr txBox="1">
            <a:spLocks noGrp="1"/>
          </p:cNvSpPr>
          <p:nvPr>
            <p:ph type="body" idx="6"/>
          </p:nvPr>
        </p:nvSpPr>
        <p:spPr>
          <a:xfrm>
            <a:off x="9047878" y="5126384"/>
            <a:ext cx="2299567" cy="1063279"/>
          </a:xfrm>
          <a:prstGeom prst="rect">
            <a:avLst/>
          </a:prstGeom>
          <a:noFill/>
          <a:ln>
            <a:noFill/>
          </a:ln>
        </p:spPr>
        <p:txBody>
          <a:bodyPr spcFirstLastPara="1" wrap="square" lIns="91425" tIns="45700" rIns="91425" bIns="45700" anchor="ctr" anchorCtr="0">
            <a:normAutofit/>
          </a:bodyPr>
          <a:lstStyle>
            <a:lvl1pPr marL="0" lvl="0" indent="-228600" algn="ctr">
              <a:lnSpc>
                <a:spcPct val="90000"/>
              </a:lnSpc>
              <a:spcBef>
                <a:spcPts val="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69"/>
          <p:cNvSpPr/>
          <p:nvPr/>
        </p:nvSpPr>
        <p:spPr>
          <a:xfrm>
            <a:off x="9047878" y="5129263"/>
            <a:ext cx="2302744" cy="124119"/>
          </a:xfrm>
          <a:prstGeom prst="rect">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1" name="Google Shape;181;p69"/>
          <p:cNvSpPr>
            <a:spLocks noGrp="1"/>
          </p:cNvSpPr>
          <p:nvPr>
            <p:ph type="pic" idx="7"/>
          </p:nvPr>
        </p:nvSpPr>
        <p:spPr>
          <a:xfrm>
            <a:off x="9047879" y="3588164"/>
            <a:ext cx="2302744" cy="1538220"/>
          </a:xfrm>
          <a:prstGeom prst="rect">
            <a:avLst/>
          </a:prstGeom>
          <a:noFill/>
          <a:ln>
            <a:noFill/>
          </a:ln>
        </p:spPr>
      </p:sp>
      <p:sp>
        <p:nvSpPr>
          <p:cNvPr id="182" name="Google Shape;182;p69"/>
          <p:cNvSpPr/>
          <p:nvPr/>
        </p:nvSpPr>
        <p:spPr>
          <a:xfrm>
            <a:off x="6525861" y="5126384"/>
            <a:ext cx="2302744" cy="1063278"/>
          </a:xfrm>
          <a:prstGeom prst="roundRect">
            <a:avLst>
              <a:gd name="adj" fmla="val 12644"/>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183" name="Google Shape;183;p69"/>
          <p:cNvSpPr txBox="1">
            <a:spLocks noGrp="1"/>
          </p:cNvSpPr>
          <p:nvPr>
            <p:ph type="body" idx="8"/>
          </p:nvPr>
        </p:nvSpPr>
        <p:spPr>
          <a:xfrm>
            <a:off x="6525861" y="5126383"/>
            <a:ext cx="2299567" cy="1063279"/>
          </a:xfrm>
          <a:prstGeom prst="rect">
            <a:avLst/>
          </a:prstGeom>
          <a:noFill/>
          <a:ln>
            <a:noFill/>
          </a:ln>
        </p:spPr>
        <p:txBody>
          <a:bodyPr spcFirstLastPara="1" wrap="square" lIns="91425" tIns="45700" rIns="91425" bIns="45700" anchor="ctr" anchorCtr="0">
            <a:normAutofit/>
          </a:bodyPr>
          <a:lstStyle>
            <a:lvl1pPr marL="0" lvl="0" indent="-228600" algn="ctr">
              <a:lnSpc>
                <a:spcPct val="90000"/>
              </a:lnSpc>
              <a:spcBef>
                <a:spcPts val="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69"/>
          <p:cNvSpPr/>
          <p:nvPr/>
        </p:nvSpPr>
        <p:spPr>
          <a:xfrm>
            <a:off x="6525861" y="5129262"/>
            <a:ext cx="2302744" cy="124119"/>
          </a:xfrm>
          <a:prstGeom prst="rect">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5" name="Google Shape;185;p69"/>
          <p:cNvSpPr>
            <a:spLocks noGrp="1"/>
          </p:cNvSpPr>
          <p:nvPr>
            <p:ph type="pic" idx="9"/>
          </p:nvPr>
        </p:nvSpPr>
        <p:spPr>
          <a:xfrm>
            <a:off x="6525862" y="3588163"/>
            <a:ext cx="2302744" cy="1538220"/>
          </a:xfrm>
          <a:prstGeom prst="rect">
            <a:avLst/>
          </a:prstGeom>
          <a:noFill/>
          <a:ln>
            <a:noFill/>
          </a:ln>
        </p:spPr>
      </p:sp>
      <p:sp>
        <p:nvSpPr>
          <p:cNvPr id="186" name="Google Shape;186;p69"/>
          <p:cNvSpPr/>
          <p:nvPr/>
        </p:nvSpPr>
        <p:spPr>
          <a:xfrm>
            <a:off x="6531606" y="1884681"/>
            <a:ext cx="2302744" cy="1074178"/>
          </a:xfrm>
          <a:prstGeom prst="roundRect">
            <a:avLst>
              <a:gd name="adj" fmla="val 12644"/>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187" name="Google Shape;187;p69"/>
          <p:cNvSpPr txBox="1">
            <a:spLocks noGrp="1"/>
          </p:cNvSpPr>
          <p:nvPr>
            <p:ph type="body" idx="13"/>
          </p:nvPr>
        </p:nvSpPr>
        <p:spPr>
          <a:xfrm>
            <a:off x="6531606" y="1884680"/>
            <a:ext cx="2299567" cy="1074179"/>
          </a:xfrm>
          <a:prstGeom prst="rect">
            <a:avLst/>
          </a:prstGeom>
          <a:noFill/>
          <a:ln>
            <a:noFill/>
          </a:ln>
        </p:spPr>
        <p:txBody>
          <a:bodyPr spcFirstLastPara="1" wrap="square" lIns="91425" tIns="45700" rIns="91425" bIns="45700" anchor="ctr" anchorCtr="0">
            <a:normAutofit/>
          </a:bodyPr>
          <a:lstStyle>
            <a:lvl1pPr marL="0" lvl="0" indent="-228600" algn="ctr">
              <a:lnSpc>
                <a:spcPct val="90000"/>
              </a:lnSpc>
              <a:spcBef>
                <a:spcPts val="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69"/>
          <p:cNvSpPr/>
          <p:nvPr/>
        </p:nvSpPr>
        <p:spPr>
          <a:xfrm>
            <a:off x="6531606" y="1885124"/>
            <a:ext cx="2302744" cy="126555"/>
          </a:xfrm>
          <a:prstGeom prst="rect">
            <a:avLst/>
          </a:prstGeom>
          <a:solidFill>
            <a:srgbClr val="D5E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9" name="Google Shape;189;p69"/>
          <p:cNvSpPr>
            <a:spLocks noGrp="1"/>
          </p:cNvSpPr>
          <p:nvPr>
            <p:ph type="pic" idx="14"/>
          </p:nvPr>
        </p:nvSpPr>
        <p:spPr>
          <a:xfrm>
            <a:off x="6531607" y="357360"/>
            <a:ext cx="2302744" cy="152732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90"/>
        <p:cNvGrpSpPr/>
        <p:nvPr/>
      </p:nvGrpSpPr>
      <p:grpSpPr>
        <a:xfrm>
          <a:off x="0" y="0"/>
          <a:ext cx="0" cy="0"/>
          <a:chOff x="0" y="0"/>
          <a:chExt cx="0" cy="0"/>
        </a:xfrm>
      </p:grpSpPr>
      <p:sp>
        <p:nvSpPr>
          <p:cNvPr id="191" name="Google Shape;191;p70"/>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E766C58-C115-4258-AE9E-D086ED805E48}" type="datetime1">
              <a:rPr lang="de-DE" smtClean="0"/>
              <a:t>06.10.2025</a:t>
            </a:fld>
            <a:endParaRPr/>
          </a:p>
        </p:txBody>
      </p:sp>
      <p:sp>
        <p:nvSpPr>
          <p:cNvPr id="192" name="Google Shape;192;p70"/>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94" name="Google Shape;194;p70"/>
          <p:cNvSpPr txBox="1">
            <a:spLocks noGrp="1"/>
          </p:cNvSpPr>
          <p:nvPr>
            <p:ph type="body" idx="1"/>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a:ea typeface="Work Sans"/>
                <a:cs typeface="Work Sans"/>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161;p68">
            <a:extLst>
              <a:ext uri="{FF2B5EF4-FFF2-40B4-BE49-F238E27FC236}">
                <a16:creationId xmlns:a16="http://schemas.microsoft.com/office/drawing/2014/main" id="{A2B928D1-116F-6D65-160A-EAC5302BFB7D}"/>
              </a:ext>
            </a:extLst>
          </p:cNvPr>
          <p:cNvSpPr txBox="1">
            <a:spLocks noGrp="1"/>
          </p:cNvSpPr>
          <p:nvPr>
            <p:ph type="title"/>
          </p:nvPr>
        </p:nvSpPr>
        <p:spPr>
          <a:xfrm>
            <a:off x="839788" y="457200"/>
            <a:ext cx="10512424" cy="91466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600"/>
              <a:buFont typeface="Work Sans SemiBold"/>
              <a:buNone/>
              <a:defRPr sz="460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205"/>
        <p:cNvGrpSpPr/>
        <p:nvPr/>
      </p:nvGrpSpPr>
      <p:grpSpPr>
        <a:xfrm>
          <a:off x="0" y="0"/>
          <a:ext cx="0" cy="0"/>
          <a:chOff x="0" y="0"/>
          <a:chExt cx="0" cy="0"/>
        </a:xfrm>
      </p:grpSpPr>
      <p:sp>
        <p:nvSpPr>
          <p:cNvPr id="206" name="Google Shape;206;p7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600"/>
              <a:buFont typeface="Work Sans SemiBold"/>
              <a:buNone/>
              <a:defRPr sz="460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7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accent1"/>
              </a:buClr>
              <a:buSzPts val="1800"/>
              <a:buChar char="•"/>
              <a:defRPr sz="1800">
                <a:latin typeface="Work Sans SemiBold"/>
                <a:ea typeface="Work Sans SemiBold"/>
                <a:cs typeface="Work Sans SemiBold"/>
                <a:sym typeface="Work Sans SemiBold"/>
              </a:defRPr>
            </a:lvl1pPr>
            <a:lvl2pPr marL="914400" lvl="1" indent="-330200" algn="l">
              <a:lnSpc>
                <a:spcPct val="120000"/>
              </a:lnSpc>
              <a:spcBef>
                <a:spcPts val="500"/>
              </a:spcBef>
              <a:spcAft>
                <a:spcPts val="0"/>
              </a:spcAft>
              <a:buClr>
                <a:schemeClr val="accent1"/>
              </a:buClr>
              <a:buSzPts val="1600"/>
              <a:buChar char="•"/>
              <a:defRPr sz="1600"/>
            </a:lvl2pPr>
            <a:lvl3pPr marL="1371600" lvl="2" indent="-317500" algn="l">
              <a:lnSpc>
                <a:spcPct val="120000"/>
              </a:lnSpc>
              <a:spcBef>
                <a:spcPts val="500"/>
              </a:spcBef>
              <a:spcAft>
                <a:spcPts val="0"/>
              </a:spcAft>
              <a:buClr>
                <a:schemeClr val="accent1"/>
              </a:buClr>
              <a:buSzPts val="1400"/>
              <a:buChar char="•"/>
              <a:defRPr sz="1400"/>
            </a:lvl3pPr>
            <a:lvl4pPr marL="1828800" lvl="3" indent="-304800" algn="l">
              <a:lnSpc>
                <a:spcPct val="120000"/>
              </a:lnSpc>
              <a:spcBef>
                <a:spcPts val="500"/>
              </a:spcBef>
              <a:spcAft>
                <a:spcPts val="0"/>
              </a:spcAft>
              <a:buClr>
                <a:schemeClr val="accent1"/>
              </a:buClr>
              <a:buSzPts val="1200"/>
              <a:buChar char="•"/>
              <a:defRPr sz="1200"/>
            </a:lvl4pPr>
            <a:lvl5pPr marL="2286000" lvl="4" indent="-292100" algn="l">
              <a:lnSpc>
                <a:spcPct val="120000"/>
              </a:lnSpc>
              <a:spcBef>
                <a:spcPts val="500"/>
              </a:spcBef>
              <a:spcAft>
                <a:spcPts val="0"/>
              </a:spcAft>
              <a:buClr>
                <a:schemeClr val="accent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73"/>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19569C55-811F-45F1-ABB8-26C78256D505}" type="datetime1">
              <a:rPr lang="de-DE" smtClean="0"/>
              <a:t>06.10.2025</a:t>
            </a:fld>
            <a:endParaRPr/>
          </a:p>
        </p:txBody>
      </p:sp>
      <p:sp>
        <p:nvSpPr>
          <p:cNvPr id="209" name="Google Shape;209;p73"/>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10" name="Google Shape;210;p73"/>
          <p:cNvSpPr txBox="1">
            <a:spLocks noGrp="1"/>
          </p:cNvSpPr>
          <p:nvPr>
            <p:ph type="body" idx="2"/>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a:ea typeface="Work Sans"/>
                <a:cs typeface="Work Sans"/>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7"/>
        <p:cNvGrpSpPr/>
        <p:nvPr/>
      </p:nvGrpSpPr>
      <p:grpSpPr>
        <a:xfrm>
          <a:off x="0" y="0"/>
          <a:ext cx="0" cy="0"/>
          <a:chOff x="0" y="0"/>
          <a:chExt cx="0" cy="0"/>
        </a:xfrm>
      </p:grpSpPr>
      <p:sp>
        <p:nvSpPr>
          <p:cNvPr id="38" name="Google Shape;38;p55"/>
          <p:cNvSpPr>
            <a:spLocks noGrp="1"/>
          </p:cNvSpPr>
          <p:nvPr>
            <p:ph type="pic" idx="2"/>
          </p:nvPr>
        </p:nvSpPr>
        <p:spPr>
          <a:xfrm>
            <a:off x="1" y="1"/>
            <a:ext cx="12192000" cy="6858000"/>
          </a:xfrm>
          <a:prstGeom prst="rect">
            <a:avLst/>
          </a:prstGeom>
          <a:noFill/>
          <a:ln>
            <a:noFill/>
          </a:ln>
        </p:spPr>
      </p:sp>
      <p:sp>
        <p:nvSpPr>
          <p:cNvPr id="39" name="Google Shape;39;p55"/>
          <p:cNvSpPr txBox="1">
            <a:spLocks noGrp="1"/>
          </p:cNvSpPr>
          <p:nvPr>
            <p:ph type="title"/>
          </p:nvPr>
        </p:nvSpPr>
        <p:spPr>
          <a:xfrm>
            <a:off x="838200" y="726350"/>
            <a:ext cx="10515600" cy="173134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000"/>
              <a:buFont typeface="Work Sans SemiBold"/>
              <a:buNone/>
              <a:defRPr sz="6000" b="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5"/>
          <p:cNvSpPr txBox="1">
            <a:spLocks noGrp="1"/>
          </p:cNvSpPr>
          <p:nvPr>
            <p:ph type="body" idx="1"/>
          </p:nvPr>
        </p:nvSpPr>
        <p:spPr>
          <a:xfrm>
            <a:off x="838200" y="2543368"/>
            <a:ext cx="10515600" cy="48559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sz="2800">
                <a:solidFill>
                  <a:schemeClr val="dk1"/>
                </a:solidFill>
                <a:latin typeface="Work Sans SemiBold"/>
                <a:ea typeface="Work Sans SemiBold"/>
                <a:cs typeface="Work Sans SemiBold"/>
                <a:sym typeface="Work Sans SemiBold"/>
              </a:defRPr>
            </a:lvl1pPr>
            <a:lvl2pPr marL="914400" lvl="1" indent="-228600" algn="l">
              <a:lnSpc>
                <a:spcPct val="90000"/>
              </a:lnSpc>
              <a:spcBef>
                <a:spcPts val="500"/>
              </a:spcBef>
              <a:spcAft>
                <a:spcPts val="0"/>
              </a:spcAft>
              <a:buClr>
                <a:srgbClr val="797575"/>
              </a:buClr>
              <a:buSzPts val="2000"/>
              <a:buNone/>
              <a:defRPr sz="2000">
                <a:solidFill>
                  <a:srgbClr val="797575"/>
                </a:solidFill>
              </a:defRPr>
            </a:lvl2pPr>
            <a:lvl3pPr marL="1371600" lvl="2" indent="-228600" algn="l">
              <a:lnSpc>
                <a:spcPct val="90000"/>
              </a:lnSpc>
              <a:spcBef>
                <a:spcPts val="500"/>
              </a:spcBef>
              <a:spcAft>
                <a:spcPts val="0"/>
              </a:spcAft>
              <a:buClr>
                <a:srgbClr val="797575"/>
              </a:buClr>
              <a:buSzPts val="1800"/>
              <a:buNone/>
              <a:defRPr sz="1800">
                <a:solidFill>
                  <a:srgbClr val="797575"/>
                </a:solidFill>
              </a:defRPr>
            </a:lvl3pPr>
            <a:lvl4pPr marL="1828800" lvl="3" indent="-228600" algn="l">
              <a:lnSpc>
                <a:spcPct val="90000"/>
              </a:lnSpc>
              <a:spcBef>
                <a:spcPts val="500"/>
              </a:spcBef>
              <a:spcAft>
                <a:spcPts val="0"/>
              </a:spcAft>
              <a:buClr>
                <a:srgbClr val="797575"/>
              </a:buClr>
              <a:buSzPts val="1600"/>
              <a:buNone/>
              <a:defRPr sz="1600">
                <a:solidFill>
                  <a:srgbClr val="797575"/>
                </a:solidFill>
              </a:defRPr>
            </a:lvl4pPr>
            <a:lvl5pPr marL="2286000" lvl="4" indent="-228600" algn="l">
              <a:lnSpc>
                <a:spcPct val="90000"/>
              </a:lnSpc>
              <a:spcBef>
                <a:spcPts val="500"/>
              </a:spcBef>
              <a:spcAft>
                <a:spcPts val="0"/>
              </a:spcAft>
              <a:buClr>
                <a:srgbClr val="797575"/>
              </a:buClr>
              <a:buSzPts val="1600"/>
              <a:buNone/>
              <a:defRPr sz="1600">
                <a:solidFill>
                  <a:srgbClr val="797575"/>
                </a:solidFill>
              </a:defRPr>
            </a:lvl5pPr>
            <a:lvl6pPr marL="2743200" lvl="5" indent="-228600" algn="l">
              <a:lnSpc>
                <a:spcPct val="90000"/>
              </a:lnSpc>
              <a:spcBef>
                <a:spcPts val="500"/>
              </a:spcBef>
              <a:spcAft>
                <a:spcPts val="0"/>
              </a:spcAft>
              <a:buClr>
                <a:srgbClr val="797575"/>
              </a:buClr>
              <a:buSzPts val="1600"/>
              <a:buNone/>
              <a:defRPr sz="1600">
                <a:solidFill>
                  <a:srgbClr val="797575"/>
                </a:solidFill>
              </a:defRPr>
            </a:lvl6pPr>
            <a:lvl7pPr marL="3200400" lvl="6" indent="-228600" algn="l">
              <a:lnSpc>
                <a:spcPct val="90000"/>
              </a:lnSpc>
              <a:spcBef>
                <a:spcPts val="500"/>
              </a:spcBef>
              <a:spcAft>
                <a:spcPts val="0"/>
              </a:spcAft>
              <a:buClr>
                <a:srgbClr val="797575"/>
              </a:buClr>
              <a:buSzPts val="1600"/>
              <a:buNone/>
              <a:defRPr sz="1600">
                <a:solidFill>
                  <a:srgbClr val="797575"/>
                </a:solidFill>
              </a:defRPr>
            </a:lvl7pPr>
            <a:lvl8pPr marL="3657600" lvl="7" indent="-228600" algn="l">
              <a:lnSpc>
                <a:spcPct val="90000"/>
              </a:lnSpc>
              <a:spcBef>
                <a:spcPts val="500"/>
              </a:spcBef>
              <a:spcAft>
                <a:spcPts val="0"/>
              </a:spcAft>
              <a:buClr>
                <a:srgbClr val="797575"/>
              </a:buClr>
              <a:buSzPts val="1600"/>
              <a:buNone/>
              <a:defRPr sz="1600">
                <a:solidFill>
                  <a:srgbClr val="797575"/>
                </a:solidFill>
              </a:defRPr>
            </a:lvl8pPr>
            <a:lvl9pPr marL="4114800" lvl="8" indent="-228600" algn="l">
              <a:lnSpc>
                <a:spcPct val="90000"/>
              </a:lnSpc>
              <a:spcBef>
                <a:spcPts val="500"/>
              </a:spcBef>
              <a:spcAft>
                <a:spcPts val="0"/>
              </a:spcAft>
              <a:buClr>
                <a:srgbClr val="797575"/>
              </a:buClr>
              <a:buSzPts val="1600"/>
              <a:buNone/>
              <a:defRPr sz="1600">
                <a:solidFill>
                  <a:srgbClr val="797575"/>
                </a:solidFill>
              </a:defRPr>
            </a:lvl9pPr>
          </a:lstStyle>
          <a:p>
            <a:endParaRPr/>
          </a:p>
        </p:txBody>
      </p:sp>
      <p:sp>
        <p:nvSpPr>
          <p:cNvPr id="41" name="Google Shape;41;p55"/>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570BC64-026C-4FAE-A471-1BD85410AA96}" type="datetime1">
              <a:rPr lang="de-DE" smtClean="0"/>
              <a:t>06.10.2025</a:t>
            </a:fld>
            <a:endParaRPr/>
          </a:p>
        </p:txBody>
      </p:sp>
      <p:sp>
        <p:nvSpPr>
          <p:cNvPr id="42" name="Google Shape;42;p55"/>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43" name="Google Shape;43;p55"/>
          <p:cNvSpPr txBox="1">
            <a:spLocks noGrp="1"/>
          </p:cNvSpPr>
          <p:nvPr>
            <p:ph type="body" idx="3"/>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a:ea typeface="Work Sans"/>
                <a:cs typeface="Work Sans"/>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 preserve="1" userDrawn="1">
  <p:cSld name="One Content">
    <p:spTree>
      <p:nvGrpSpPr>
        <p:cNvPr id="1" name="Shape 72"/>
        <p:cNvGrpSpPr/>
        <p:nvPr/>
      </p:nvGrpSpPr>
      <p:grpSpPr>
        <a:xfrm>
          <a:off x="0" y="0"/>
          <a:ext cx="0" cy="0"/>
          <a:chOff x="0" y="0"/>
          <a:chExt cx="0" cy="0"/>
        </a:xfrm>
      </p:grpSpPr>
      <p:sp>
        <p:nvSpPr>
          <p:cNvPr id="75" name="Google Shape;75;p59"/>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84DA0B0-2E9B-4101-BAC5-74E4898A6D9A}" type="datetime1">
              <a:rPr lang="de-DE" smtClean="0"/>
              <a:t>06.10.2025</a:t>
            </a:fld>
            <a:endParaRPr/>
          </a:p>
        </p:txBody>
      </p:sp>
      <p:sp>
        <p:nvSpPr>
          <p:cNvPr id="76" name="Google Shape;76;p59"/>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77" name="Google Shape;77;p59"/>
          <p:cNvSpPr txBox="1">
            <a:spLocks noGrp="1"/>
          </p:cNvSpPr>
          <p:nvPr>
            <p:ph type="body" idx="1"/>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a:ea typeface="Work Sans"/>
                <a:cs typeface="Work Sans"/>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59"/>
          <p:cNvSpPr txBox="1">
            <a:spLocks noGrp="1"/>
          </p:cNvSpPr>
          <p:nvPr>
            <p:ph type="body" idx="2"/>
          </p:nvPr>
        </p:nvSpPr>
        <p:spPr>
          <a:xfrm>
            <a:off x="838201" y="1526102"/>
            <a:ext cx="10514012" cy="4650861"/>
          </a:xfrm>
          <a:prstGeom prst="rect">
            <a:avLst/>
          </a:prstGeom>
          <a:noFill/>
          <a:ln>
            <a:noFill/>
          </a:ln>
        </p:spPr>
        <p:txBody>
          <a:bodyPr spcFirstLastPara="1" wrap="square" lIns="91425" tIns="45700" rIns="91425" bIns="45700" anchor="t" anchorCtr="0">
            <a:normAutofit/>
          </a:bodyPr>
          <a:lstStyle>
            <a:lvl1pPr marL="508000" lvl="0" indent="-457200" algn="l">
              <a:lnSpc>
                <a:spcPct val="120000"/>
              </a:lnSpc>
              <a:spcBef>
                <a:spcPts val="0"/>
              </a:spcBef>
              <a:spcAft>
                <a:spcPts val="1200"/>
              </a:spcAft>
              <a:buClr>
                <a:schemeClr val="accent1"/>
              </a:buClr>
              <a:buSzPts val="2800"/>
              <a:buFont typeface="Arial" panose="020B0604020202020204" pitchFamily="34" charset="0"/>
              <a:buChar char="•"/>
              <a:defRPr>
                <a:latin typeface="Work Sans Medium" pitchFamily="2" charset="0"/>
              </a:defRPr>
            </a:lvl1pPr>
            <a:lvl2pPr marL="914400" lvl="1" indent="-381000" algn="l">
              <a:lnSpc>
                <a:spcPct val="90000"/>
              </a:lnSpc>
              <a:spcBef>
                <a:spcPts val="500"/>
              </a:spcBef>
              <a:spcAft>
                <a:spcPts val="0"/>
              </a:spcAft>
              <a:buClr>
                <a:schemeClr val="accent1"/>
              </a:buClr>
              <a:buSzPts val="2400"/>
              <a:buFont typeface="Play"/>
              <a:buAutoNum type="arabicPeriod"/>
              <a:defRPr/>
            </a:lvl2pPr>
            <a:lvl3pPr marL="1371600" lvl="2" indent="-355600" algn="l">
              <a:lnSpc>
                <a:spcPct val="90000"/>
              </a:lnSpc>
              <a:spcBef>
                <a:spcPts val="500"/>
              </a:spcBef>
              <a:spcAft>
                <a:spcPts val="0"/>
              </a:spcAft>
              <a:buClr>
                <a:schemeClr val="accent1"/>
              </a:buClr>
              <a:buSzPts val="2000"/>
              <a:buFont typeface="Play"/>
              <a:buAutoNum type="arabicPeriod"/>
              <a:defRPr/>
            </a:lvl3pPr>
            <a:lvl4pPr marL="1828800" lvl="3" indent="-342900" algn="l">
              <a:lnSpc>
                <a:spcPct val="90000"/>
              </a:lnSpc>
              <a:spcBef>
                <a:spcPts val="500"/>
              </a:spcBef>
              <a:spcAft>
                <a:spcPts val="0"/>
              </a:spcAft>
              <a:buClr>
                <a:schemeClr val="accent1"/>
              </a:buClr>
              <a:buSzPts val="1800"/>
              <a:buFont typeface="Play"/>
              <a:buAutoNum type="arabicPeriod"/>
              <a:defRPr/>
            </a:lvl4pPr>
            <a:lvl5pPr marL="2286000" lvl="4" indent="-342900" algn="l">
              <a:lnSpc>
                <a:spcPct val="90000"/>
              </a:lnSpc>
              <a:spcBef>
                <a:spcPts val="500"/>
              </a:spcBef>
              <a:spcAft>
                <a:spcPts val="0"/>
              </a:spcAft>
              <a:buClr>
                <a:schemeClr val="accent1"/>
              </a:buClr>
              <a:buSzPts val="1800"/>
              <a:buFont typeface="Play"/>
              <a:buAutoNum type="arabicPerio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50;p56">
            <a:extLst>
              <a:ext uri="{FF2B5EF4-FFF2-40B4-BE49-F238E27FC236}">
                <a16:creationId xmlns:a16="http://schemas.microsoft.com/office/drawing/2014/main" id="{FAEE164F-8473-9C43-AED7-282F2B6C0737}"/>
              </a:ext>
            </a:extLst>
          </p:cNvPr>
          <p:cNvSpPr txBox="1">
            <a:spLocks noGrp="1"/>
          </p:cNvSpPr>
          <p:nvPr>
            <p:ph type="title"/>
          </p:nvPr>
        </p:nvSpPr>
        <p:spPr>
          <a:xfrm>
            <a:off x="838200" y="365126"/>
            <a:ext cx="10515600" cy="9970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600"/>
              <a:buFont typeface="Work Sans SemiBold"/>
              <a:buNone/>
              <a:defRPr sz="4600" u="none">
                <a:solidFill>
                  <a:schemeClr val="dk2"/>
                </a:solidFill>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2632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userDrawn="1">
  <p:cSld name="Two Content">
    <p:spTree>
      <p:nvGrpSpPr>
        <p:cNvPr id="1" name="Shape 30"/>
        <p:cNvGrpSpPr/>
        <p:nvPr/>
      </p:nvGrpSpPr>
      <p:grpSpPr>
        <a:xfrm>
          <a:off x="0" y="0"/>
          <a:ext cx="0" cy="0"/>
          <a:chOff x="0" y="0"/>
          <a:chExt cx="0" cy="0"/>
        </a:xfrm>
      </p:grpSpPr>
      <p:sp>
        <p:nvSpPr>
          <p:cNvPr id="31" name="Google Shape;31;p54"/>
          <p:cNvSpPr txBox="1">
            <a:spLocks noGrp="1"/>
          </p:cNvSpPr>
          <p:nvPr>
            <p:ph type="body" idx="1"/>
          </p:nvPr>
        </p:nvSpPr>
        <p:spPr>
          <a:xfrm>
            <a:off x="838200" y="1526102"/>
            <a:ext cx="5181600" cy="465086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0"/>
              </a:spcBef>
              <a:spcAft>
                <a:spcPts val="1200"/>
              </a:spcAft>
              <a:buClr>
                <a:schemeClr val="accent1"/>
              </a:buClr>
              <a:buSzPts val="1800"/>
              <a:buChar char="•"/>
              <a:defRPr sz="2400">
                <a:latin typeface="Work Sans Medium" pitchFamily="2" charset="0"/>
                <a:ea typeface="Work Sans Medium" pitchFamily="2" charset="0"/>
                <a:cs typeface="Work Sans Medium" pitchFamily="2" charset="0"/>
                <a:sym typeface="Work Sans SemiBold"/>
              </a:defRPr>
            </a:lvl1pPr>
            <a:lvl2pPr marL="914400" lvl="1" indent="-330200" algn="l">
              <a:lnSpc>
                <a:spcPct val="120000"/>
              </a:lnSpc>
              <a:spcBef>
                <a:spcPts val="500"/>
              </a:spcBef>
              <a:spcAft>
                <a:spcPts val="0"/>
              </a:spcAft>
              <a:buClr>
                <a:schemeClr val="accent1"/>
              </a:buClr>
              <a:buSzPts val="1600"/>
              <a:buChar char="•"/>
              <a:defRPr sz="1600"/>
            </a:lvl2pPr>
            <a:lvl3pPr marL="1371600" lvl="2" indent="-317500" algn="l">
              <a:lnSpc>
                <a:spcPct val="120000"/>
              </a:lnSpc>
              <a:spcBef>
                <a:spcPts val="500"/>
              </a:spcBef>
              <a:spcAft>
                <a:spcPts val="0"/>
              </a:spcAft>
              <a:buClr>
                <a:schemeClr val="accent1"/>
              </a:buClr>
              <a:buSzPts val="1400"/>
              <a:buChar char="•"/>
              <a:defRPr sz="1400"/>
            </a:lvl3pPr>
            <a:lvl4pPr marL="1828800" lvl="3" indent="-304800" algn="l">
              <a:lnSpc>
                <a:spcPct val="120000"/>
              </a:lnSpc>
              <a:spcBef>
                <a:spcPts val="500"/>
              </a:spcBef>
              <a:spcAft>
                <a:spcPts val="0"/>
              </a:spcAft>
              <a:buClr>
                <a:schemeClr val="accent1"/>
              </a:buClr>
              <a:buSzPts val="1200"/>
              <a:buChar char="•"/>
              <a:defRPr sz="1200"/>
            </a:lvl4pPr>
            <a:lvl5pPr marL="2286000" lvl="4" indent="-292100" algn="l">
              <a:lnSpc>
                <a:spcPct val="120000"/>
              </a:lnSpc>
              <a:spcBef>
                <a:spcPts val="500"/>
              </a:spcBef>
              <a:spcAft>
                <a:spcPts val="0"/>
              </a:spcAft>
              <a:buClr>
                <a:schemeClr val="accent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4"/>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E44D916-0201-4B95-814C-5A4D1981CD1F}" type="datetime1">
              <a:rPr lang="de-DE" smtClean="0"/>
              <a:t>06.10.2025</a:t>
            </a:fld>
            <a:endParaRPr/>
          </a:p>
        </p:txBody>
      </p:sp>
      <p:sp>
        <p:nvSpPr>
          <p:cNvPr id="34" name="Google Shape;34;p54"/>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35" name="Google Shape;35;p54"/>
          <p:cNvSpPr txBox="1">
            <a:spLocks noGrp="1"/>
          </p:cNvSpPr>
          <p:nvPr>
            <p:ph type="title"/>
          </p:nvPr>
        </p:nvSpPr>
        <p:spPr>
          <a:xfrm>
            <a:off x="838200" y="365126"/>
            <a:ext cx="10515600" cy="9970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600"/>
              <a:buFont typeface="Work Sans SemiBold"/>
              <a:buNone/>
              <a:defRPr sz="4600" u="none">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4"/>
          <p:cNvSpPr txBox="1">
            <a:spLocks noGrp="1"/>
          </p:cNvSpPr>
          <p:nvPr>
            <p:ph type="body" idx="3"/>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a:ea typeface="Work Sans"/>
                <a:cs typeface="Work Sans"/>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16;p52">
            <a:extLst>
              <a:ext uri="{FF2B5EF4-FFF2-40B4-BE49-F238E27FC236}">
                <a16:creationId xmlns:a16="http://schemas.microsoft.com/office/drawing/2014/main" id="{95279CD3-FFA6-C9E4-8577-7B6370BCF475}"/>
              </a:ext>
            </a:extLst>
          </p:cNvPr>
          <p:cNvSpPr>
            <a:spLocks noGrp="1"/>
          </p:cNvSpPr>
          <p:nvPr>
            <p:ph type="pic" idx="2"/>
          </p:nvPr>
        </p:nvSpPr>
        <p:spPr>
          <a:xfrm>
            <a:off x="6172200" y="1526102"/>
            <a:ext cx="5181600" cy="4650861"/>
          </a:xfrm>
          <a:prstGeom prst="rect">
            <a:avLst/>
          </a:prstGeom>
          <a:noFill/>
          <a:ln>
            <a:noFill/>
          </a:ln>
        </p:spPr>
        <p:txBody>
          <a:bodyPr/>
          <a:lstStyle>
            <a:lvl1pPr>
              <a:lnSpc>
                <a:spcPct val="120000"/>
              </a:lnSpc>
              <a:spcBef>
                <a:spcPts val="0"/>
              </a:spcBef>
              <a:spcAft>
                <a:spcPts val="1200"/>
              </a:spcAft>
              <a:buClr>
                <a:schemeClr val="accent1"/>
              </a:buClr>
              <a:defRPr/>
            </a:lvl1pPr>
          </a:lstStyle>
          <a:p>
            <a:endParaRPr lang="de-A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amp; Subtitle" preserve="1" userDrawn="1">
  <p:cSld name="Two Content &amp; Subtitle">
    <p:spTree>
      <p:nvGrpSpPr>
        <p:cNvPr id="1" name="Shape 44"/>
        <p:cNvGrpSpPr/>
        <p:nvPr/>
      </p:nvGrpSpPr>
      <p:grpSpPr>
        <a:xfrm>
          <a:off x="0" y="0"/>
          <a:ext cx="0" cy="0"/>
          <a:chOff x="0" y="0"/>
          <a:chExt cx="0" cy="0"/>
        </a:xfrm>
      </p:grpSpPr>
      <p:sp>
        <p:nvSpPr>
          <p:cNvPr id="45" name="Google Shape;45;p56"/>
          <p:cNvSpPr txBox="1">
            <a:spLocks noGrp="1"/>
          </p:cNvSpPr>
          <p:nvPr>
            <p:ph type="body" idx="1"/>
          </p:nvPr>
        </p:nvSpPr>
        <p:spPr>
          <a:xfrm>
            <a:off x="839788" y="1508059"/>
            <a:ext cx="10512424" cy="49034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2400"/>
              <a:buNone/>
              <a:defRPr sz="2400" b="0">
                <a:latin typeface="Work Sans SemiBold"/>
                <a:ea typeface="Work Sans SemiBold"/>
                <a:cs typeface="Work Sans SemiBold"/>
                <a:sym typeface="Work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56"/>
          <p:cNvSpPr txBox="1">
            <a:spLocks noGrp="1"/>
          </p:cNvSpPr>
          <p:nvPr>
            <p:ph type="body" idx="2"/>
          </p:nvPr>
        </p:nvSpPr>
        <p:spPr>
          <a:xfrm>
            <a:off x="839788" y="2144323"/>
            <a:ext cx="5157787" cy="404533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accent1"/>
              </a:buClr>
              <a:buSzPts val="1800"/>
              <a:buChar char="•"/>
              <a:defRPr sz="2400">
                <a:latin typeface="Work Sans Medium" pitchFamily="2" charset="0"/>
                <a:ea typeface="Work Sans Medium" pitchFamily="2" charset="0"/>
                <a:cs typeface="Work Sans Medium" pitchFamily="2" charset="0"/>
                <a:sym typeface="Work Sans SemiBold"/>
              </a:defRPr>
            </a:lvl1pPr>
            <a:lvl2pPr marL="914400" lvl="1" indent="-330200" algn="l">
              <a:lnSpc>
                <a:spcPct val="120000"/>
              </a:lnSpc>
              <a:spcBef>
                <a:spcPts val="500"/>
              </a:spcBef>
              <a:spcAft>
                <a:spcPts val="0"/>
              </a:spcAft>
              <a:buClr>
                <a:schemeClr val="accent1"/>
              </a:buClr>
              <a:buSzPts val="1600"/>
              <a:buChar char="•"/>
              <a:defRPr sz="1600"/>
            </a:lvl2pPr>
            <a:lvl3pPr marL="1371600" lvl="2" indent="-317500" algn="l">
              <a:lnSpc>
                <a:spcPct val="120000"/>
              </a:lnSpc>
              <a:spcBef>
                <a:spcPts val="500"/>
              </a:spcBef>
              <a:spcAft>
                <a:spcPts val="0"/>
              </a:spcAft>
              <a:buClr>
                <a:schemeClr val="accent1"/>
              </a:buClr>
              <a:buSzPts val="1400"/>
              <a:buChar char="•"/>
              <a:defRPr sz="1400"/>
            </a:lvl3pPr>
            <a:lvl4pPr marL="1828800" lvl="3" indent="-304800" algn="l">
              <a:lnSpc>
                <a:spcPct val="120000"/>
              </a:lnSpc>
              <a:spcBef>
                <a:spcPts val="500"/>
              </a:spcBef>
              <a:spcAft>
                <a:spcPts val="0"/>
              </a:spcAft>
              <a:buClr>
                <a:schemeClr val="accent1"/>
              </a:buClr>
              <a:buSzPts val="1200"/>
              <a:buChar char="•"/>
              <a:defRPr sz="1200"/>
            </a:lvl4pPr>
            <a:lvl5pPr marL="2286000" lvl="4" indent="-292100" algn="l">
              <a:lnSpc>
                <a:spcPct val="120000"/>
              </a:lnSpc>
              <a:spcBef>
                <a:spcPts val="500"/>
              </a:spcBef>
              <a:spcAft>
                <a:spcPts val="0"/>
              </a:spcAft>
              <a:buClr>
                <a:schemeClr val="accent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6"/>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1928E4-F3DD-45E1-8E39-72D174835B90}" type="datetime1">
              <a:rPr lang="de-DE" smtClean="0"/>
              <a:t>06.10.2025</a:t>
            </a:fld>
            <a:endParaRPr/>
          </a:p>
        </p:txBody>
      </p:sp>
      <p:sp>
        <p:nvSpPr>
          <p:cNvPr id="49" name="Google Shape;49;p56"/>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50" name="Google Shape;50;p56"/>
          <p:cNvSpPr txBox="1">
            <a:spLocks noGrp="1"/>
          </p:cNvSpPr>
          <p:nvPr>
            <p:ph type="title"/>
          </p:nvPr>
        </p:nvSpPr>
        <p:spPr>
          <a:xfrm>
            <a:off x="838200" y="365126"/>
            <a:ext cx="10515600" cy="9970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600"/>
              <a:buFont typeface="Work Sans SemiBold"/>
              <a:buNone/>
              <a:defRPr sz="4600" u="none">
                <a:solidFill>
                  <a:schemeClr val="dk2"/>
                </a:solidFill>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6"/>
          <p:cNvSpPr txBox="1">
            <a:spLocks noGrp="1"/>
          </p:cNvSpPr>
          <p:nvPr>
            <p:ph type="body" idx="4"/>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Medium"/>
                <a:ea typeface="Work Sans Medium"/>
                <a:cs typeface="Work Sans Medium"/>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16;p52">
            <a:extLst>
              <a:ext uri="{FF2B5EF4-FFF2-40B4-BE49-F238E27FC236}">
                <a16:creationId xmlns:a16="http://schemas.microsoft.com/office/drawing/2014/main" id="{19E47519-5F22-980E-7FAE-FF2DFC0F6CA3}"/>
              </a:ext>
            </a:extLst>
          </p:cNvPr>
          <p:cNvSpPr>
            <a:spLocks noGrp="1"/>
          </p:cNvSpPr>
          <p:nvPr>
            <p:ph type="pic" idx="13"/>
          </p:nvPr>
        </p:nvSpPr>
        <p:spPr>
          <a:xfrm>
            <a:off x="6194427" y="2131624"/>
            <a:ext cx="5159373" cy="4045339"/>
          </a:xfrm>
          <a:prstGeom prst="roundRect">
            <a:avLst>
              <a:gd name="adj" fmla="val 6542"/>
            </a:avLst>
          </a:prstGeom>
          <a:noFill/>
          <a:ln>
            <a:noFill/>
          </a:ln>
        </p:spPr>
        <p:txBody>
          <a:bodyPr/>
          <a:lstStyle>
            <a:lvl1pPr>
              <a:buClr>
                <a:schemeClr val="accent1"/>
              </a:buClr>
              <a:defRPr/>
            </a:lvl1pPr>
          </a:lstStyle>
          <a:p>
            <a:endParaRPr lang="de-AT"/>
          </a:p>
        </p:txBody>
      </p:sp>
    </p:spTree>
    <p:extLst>
      <p:ext uri="{BB962C8B-B14F-4D97-AF65-F5344CB8AC3E}">
        <p14:creationId xmlns:p14="http://schemas.microsoft.com/office/powerpoint/2010/main" val="106836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ntent &amp; Subtitle">
  <p:cSld name="Three Content &amp; Subtitle">
    <p:spTree>
      <p:nvGrpSpPr>
        <p:cNvPr id="1" name="Shape 21"/>
        <p:cNvGrpSpPr/>
        <p:nvPr/>
      </p:nvGrpSpPr>
      <p:grpSpPr>
        <a:xfrm>
          <a:off x="0" y="0"/>
          <a:ext cx="0" cy="0"/>
          <a:chOff x="0" y="0"/>
          <a:chExt cx="0" cy="0"/>
        </a:xfrm>
      </p:grpSpPr>
      <p:sp>
        <p:nvSpPr>
          <p:cNvPr id="22" name="Google Shape;22;p53"/>
          <p:cNvSpPr txBox="1">
            <a:spLocks noGrp="1"/>
          </p:cNvSpPr>
          <p:nvPr>
            <p:ph type="body" idx="1"/>
          </p:nvPr>
        </p:nvSpPr>
        <p:spPr>
          <a:xfrm>
            <a:off x="839787" y="2148718"/>
            <a:ext cx="3420000" cy="404094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0"/>
              </a:spcBef>
              <a:spcAft>
                <a:spcPts val="1200"/>
              </a:spcAft>
              <a:buClr>
                <a:schemeClr val="accent1"/>
              </a:buClr>
              <a:buSzPts val="1800"/>
              <a:buChar char="•"/>
              <a:defRPr sz="1800">
                <a:latin typeface="Work Sans Medium" pitchFamily="2" charset="0"/>
                <a:ea typeface="Work Sans Medium" pitchFamily="2" charset="0"/>
                <a:cs typeface="Work Sans Medium" pitchFamily="2" charset="0"/>
                <a:sym typeface="Work Sans SemiBold"/>
              </a:defRPr>
            </a:lvl1pPr>
            <a:lvl2pPr marL="914400" lvl="1" indent="-330200" algn="l">
              <a:lnSpc>
                <a:spcPct val="120000"/>
              </a:lnSpc>
              <a:spcBef>
                <a:spcPts val="500"/>
              </a:spcBef>
              <a:spcAft>
                <a:spcPts val="0"/>
              </a:spcAft>
              <a:buClr>
                <a:schemeClr val="accent1"/>
              </a:buClr>
              <a:buSzPts val="1600"/>
              <a:buChar char="•"/>
              <a:defRPr sz="1600"/>
            </a:lvl2pPr>
            <a:lvl3pPr marL="1371600" lvl="2" indent="-317500" algn="l">
              <a:lnSpc>
                <a:spcPct val="120000"/>
              </a:lnSpc>
              <a:spcBef>
                <a:spcPts val="500"/>
              </a:spcBef>
              <a:spcAft>
                <a:spcPts val="0"/>
              </a:spcAft>
              <a:buClr>
                <a:schemeClr val="accent1"/>
              </a:buClr>
              <a:buSzPts val="1400"/>
              <a:buChar char="•"/>
              <a:defRPr sz="1400"/>
            </a:lvl3pPr>
            <a:lvl4pPr marL="1828800" lvl="3" indent="-304800" algn="l">
              <a:lnSpc>
                <a:spcPct val="120000"/>
              </a:lnSpc>
              <a:spcBef>
                <a:spcPts val="500"/>
              </a:spcBef>
              <a:spcAft>
                <a:spcPts val="0"/>
              </a:spcAft>
              <a:buClr>
                <a:schemeClr val="accent1"/>
              </a:buClr>
              <a:buSzPts val="1200"/>
              <a:buChar char="•"/>
              <a:defRPr sz="1200"/>
            </a:lvl4pPr>
            <a:lvl5pPr marL="2286000" lvl="4" indent="-292100" algn="l">
              <a:lnSpc>
                <a:spcPct val="120000"/>
              </a:lnSpc>
              <a:spcBef>
                <a:spcPts val="500"/>
              </a:spcBef>
              <a:spcAft>
                <a:spcPts val="0"/>
              </a:spcAft>
              <a:buClr>
                <a:schemeClr val="accent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53"/>
          <p:cNvSpPr txBox="1">
            <a:spLocks noGrp="1"/>
          </p:cNvSpPr>
          <p:nvPr>
            <p:ph type="body" idx="2"/>
          </p:nvPr>
        </p:nvSpPr>
        <p:spPr>
          <a:xfrm>
            <a:off x="4386001" y="2144524"/>
            <a:ext cx="3420000" cy="404094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0"/>
              </a:spcBef>
              <a:spcAft>
                <a:spcPts val="1200"/>
              </a:spcAft>
              <a:buClr>
                <a:schemeClr val="accent1"/>
              </a:buClr>
              <a:buSzPts val="1800"/>
              <a:buChar char="•"/>
              <a:defRPr sz="1800">
                <a:latin typeface="Work Sans Medium" pitchFamily="2" charset="0"/>
                <a:ea typeface="Work Sans Medium" pitchFamily="2" charset="0"/>
                <a:cs typeface="Work Sans Medium" pitchFamily="2" charset="0"/>
                <a:sym typeface="Work Sans SemiBold"/>
              </a:defRPr>
            </a:lvl1pPr>
            <a:lvl2pPr marL="914400" lvl="1" indent="-330200" algn="l">
              <a:lnSpc>
                <a:spcPct val="120000"/>
              </a:lnSpc>
              <a:spcBef>
                <a:spcPts val="500"/>
              </a:spcBef>
              <a:spcAft>
                <a:spcPts val="0"/>
              </a:spcAft>
              <a:buClr>
                <a:schemeClr val="accent1"/>
              </a:buClr>
              <a:buSzPts val="1600"/>
              <a:buChar char="•"/>
              <a:defRPr sz="1600"/>
            </a:lvl2pPr>
            <a:lvl3pPr marL="1371600" lvl="2" indent="-317500" algn="l">
              <a:lnSpc>
                <a:spcPct val="120000"/>
              </a:lnSpc>
              <a:spcBef>
                <a:spcPts val="500"/>
              </a:spcBef>
              <a:spcAft>
                <a:spcPts val="0"/>
              </a:spcAft>
              <a:buClr>
                <a:schemeClr val="accent1"/>
              </a:buClr>
              <a:buSzPts val="1400"/>
              <a:buChar char="•"/>
              <a:defRPr sz="1400"/>
            </a:lvl3pPr>
            <a:lvl4pPr marL="1828800" lvl="3" indent="-304800" algn="l">
              <a:lnSpc>
                <a:spcPct val="120000"/>
              </a:lnSpc>
              <a:spcBef>
                <a:spcPts val="500"/>
              </a:spcBef>
              <a:spcAft>
                <a:spcPts val="0"/>
              </a:spcAft>
              <a:buClr>
                <a:schemeClr val="accent1"/>
              </a:buClr>
              <a:buSzPts val="1200"/>
              <a:buChar char="•"/>
              <a:defRPr sz="1200"/>
            </a:lvl4pPr>
            <a:lvl5pPr marL="2286000" lvl="4" indent="-292100" algn="l">
              <a:lnSpc>
                <a:spcPct val="120000"/>
              </a:lnSpc>
              <a:spcBef>
                <a:spcPts val="500"/>
              </a:spcBef>
              <a:spcAft>
                <a:spcPts val="0"/>
              </a:spcAft>
              <a:buClr>
                <a:schemeClr val="accent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C859C28-DD40-4A13-908F-ED271E54CB60}" type="datetime1">
              <a:rPr lang="de-DE" smtClean="0"/>
              <a:t>06.10.2025</a:t>
            </a:fld>
            <a:endParaRPr/>
          </a:p>
        </p:txBody>
      </p:sp>
      <p:sp>
        <p:nvSpPr>
          <p:cNvPr id="25" name="Google Shape;25;p53"/>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6" name="Google Shape;26;p53"/>
          <p:cNvSpPr txBox="1">
            <a:spLocks noGrp="1"/>
          </p:cNvSpPr>
          <p:nvPr>
            <p:ph type="body" idx="3"/>
          </p:nvPr>
        </p:nvSpPr>
        <p:spPr>
          <a:xfrm>
            <a:off x="7932215" y="2144323"/>
            <a:ext cx="3420000" cy="404324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0"/>
              </a:spcBef>
              <a:spcAft>
                <a:spcPts val="1200"/>
              </a:spcAft>
              <a:buClr>
                <a:schemeClr val="accent1"/>
              </a:buClr>
              <a:buSzPts val="1800"/>
              <a:buChar char="•"/>
              <a:defRPr sz="1800">
                <a:latin typeface="Work Sans Medium" pitchFamily="2" charset="0"/>
                <a:ea typeface="Work Sans Medium" pitchFamily="2" charset="0"/>
                <a:cs typeface="Work Sans Medium" pitchFamily="2" charset="0"/>
                <a:sym typeface="Work Sans SemiBold"/>
              </a:defRPr>
            </a:lvl1pPr>
            <a:lvl2pPr marL="914400" lvl="1" indent="-330200" algn="l">
              <a:lnSpc>
                <a:spcPct val="120000"/>
              </a:lnSpc>
              <a:spcBef>
                <a:spcPts val="500"/>
              </a:spcBef>
              <a:spcAft>
                <a:spcPts val="0"/>
              </a:spcAft>
              <a:buClr>
                <a:schemeClr val="accent1"/>
              </a:buClr>
              <a:buSzPts val="1600"/>
              <a:buChar char="•"/>
              <a:defRPr sz="1600"/>
            </a:lvl2pPr>
            <a:lvl3pPr marL="1371600" lvl="2" indent="-317500" algn="l">
              <a:lnSpc>
                <a:spcPct val="120000"/>
              </a:lnSpc>
              <a:spcBef>
                <a:spcPts val="500"/>
              </a:spcBef>
              <a:spcAft>
                <a:spcPts val="0"/>
              </a:spcAft>
              <a:buClr>
                <a:schemeClr val="accent1"/>
              </a:buClr>
              <a:buSzPts val="1400"/>
              <a:buChar char="•"/>
              <a:defRPr sz="1400"/>
            </a:lvl3pPr>
            <a:lvl4pPr marL="1828800" lvl="3" indent="-304800" algn="l">
              <a:lnSpc>
                <a:spcPct val="120000"/>
              </a:lnSpc>
              <a:spcBef>
                <a:spcPts val="500"/>
              </a:spcBef>
              <a:spcAft>
                <a:spcPts val="0"/>
              </a:spcAft>
              <a:buClr>
                <a:schemeClr val="accent1"/>
              </a:buClr>
              <a:buSzPts val="1200"/>
              <a:buChar char="•"/>
              <a:defRPr sz="1200"/>
            </a:lvl4pPr>
            <a:lvl5pPr marL="2286000" lvl="4" indent="-292100" algn="l">
              <a:lnSpc>
                <a:spcPct val="120000"/>
              </a:lnSpc>
              <a:spcBef>
                <a:spcPts val="500"/>
              </a:spcBef>
              <a:spcAft>
                <a:spcPts val="0"/>
              </a:spcAft>
              <a:buClr>
                <a:schemeClr val="accent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53"/>
          <p:cNvSpPr txBox="1">
            <a:spLocks noGrp="1"/>
          </p:cNvSpPr>
          <p:nvPr>
            <p:ph type="title"/>
          </p:nvPr>
        </p:nvSpPr>
        <p:spPr>
          <a:xfrm>
            <a:off x="838200" y="365126"/>
            <a:ext cx="10515600" cy="9970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600"/>
              <a:buFont typeface="Work Sans SemiBold"/>
              <a:buNone/>
              <a:defRPr sz="4600" u="none">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3"/>
          <p:cNvSpPr txBox="1">
            <a:spLocks noGrp="1"/>
          </p:cNvSpPr>
          <p:nvPr>
            <p:ph type="body" idx="4"/>
          </p:nvPr>
        </p:nvSpPr>
        <p:spPr>
          <a:xfrm>
            <a:off x="839788" y="1508059"/>
            <a:ext cx="10512424" cy="49034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2400"/>
              <a:buNone/>
              <a:defRPr sz="2400" b="0">
                <a:latin typeface="Work Sans SemiBold"/>
                <a:ea typeface="Work Sans SemiBold"/>
                <a:cs typeface="Work Sans SemiBold"/>
                <a:sym typeface="Work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53"/>
          <p:cNvSpPr txBox="1">
            <a:spLocks noGrp="1"/>
          </p:cNvSpPr>
          <p:nvPr>
            <p:ph type="body" idx="5"/>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a:ea typeface="Work Sans"/>
                <a:cs typeface="Work Sans"/>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verview">
  <p:cSld name="Overview">
    <p:spTree>
      <p:nvGrpSpPr>
        <p:cNvPr id="1" name="Shape 72"/>
        <p:cNvGrpSpPr/>
        <p:nvPr/>
      </p:nvGrpSpPr>
      <p:grpSpPr>
        <a:xfrm>
          <a:off x="0" y="0"/>
          <a:ext cx="0" cy="0"/>
          <a:chOff x="0" y="0"/>
          <a:chExt cx="0" cy="0"/>
        </a:xfrm>
      </p:grpSpPr>
      <p:pic>
        <p:nvPicPr>
          <p:cNvPr id="73" name="Google Shape;73;p59"/>
          <p:cNvPicPr preferRelativeResize="0"/>
          <p:nvPr/>
        </p:nvPicPr>
        <p:blipFill rotWithShape="1">
          <a:blip r:embed="rId2">
            <a:alphaModFix/>
          </a:blip>
          <a:srcRect/>
          <a:stretch/>
        </p:blipFill>
        <p:spPr>
          <a:xfrm>
            <a:off x="7366984" y="748338"/>
            <a:ext cx="3707259" cy="3295342"/>
          </a:xfrm>
          <a:prstGeom prst="rect">
            <a:avLst/>
          </a:prstGeom>
          <a:noFill/>
          <a:ln>
            <a:noFill/>
          </a:ln>
        </p:spPr>
      </p:pic>
      <p:sp>
        <p:nvSpPr>
          <p:cNvPr id="74" name="Google Shape;74;p59"/>
          <p:cNvSpPr txBox="1">
            <a:spLocks noGrp="1"/>
          </p:cNvSpPr>
          <p:nvPr>
            <p:ph type="title"/>
          </p:nvPr>
        </p:nvSpPr>
        <p:spPr>
          <a:xfrm>
            <a:off x="839788" y="457200"/>
            <a:ext cx="10512424" cy="91466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600"/>
              <a:buFont typeface="Work Sans SemiBold"/>
              <a:buNone/>
              <a:defRPr sz="460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59"/>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84DA0B0-2E9B-4101-BAC5-74E4898A6D9A}" type="datetime1">
              <a:rPr lang="de-DE" smtClean="0"/>
              <a:t>06.10.2025</a:t>
            </a:fld>
            <a:endParaRPr/>
          </a:p>
        </p:txBody>
      </p:sp>
      <p:sp>
        <p:nvSpPr>
          <p:cNvPr id="76" name="Google Shape;76;p59"/>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77" name="Google Shape;77;p59"/>
          <p:cNvSpPr txBox="1">
            <a:spLocks noGrp="1"/>
          </p:cNvSpPr>
          <p:nvPr>
            <p:ph type="body" idx="1"/>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a:ea typeface="Work Sans"/>
                <a:cs typeface="Work Sans"/>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59"/>
          <p:cNvSpPr txBox="1">
            <a:spLocks noGrp="1"/>
          </p:cNvSpPr>
          <p:nvPr>
            <p:ph type="body" idx="2"/>
          </p:nvPr>
        </p:nvSpPr>
        <p:spPr>
          <a:xfrm>
            <a:off x="838201" y="1526102"/>
            <a:ext cx="10514012" cy="465086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Font typeface="Play"/>
              <a:buAutoNum type="arabicPeriod"/>
              <a:defRPr>
                <a:latin typeface="Work Sans Medium" pitchFamily="2" charset="0"/>
              </a:defRPr>
            </a:lvl1pPr>
            <a:lvl2pPr marL="914400" lvl="1" indent="-381000" algn="l">
              <a:lnSpc>
                <a:spcPct val="90000"/>
              </a:lnSpc>
              <a:spcBef>
                <a:spcPts val="500"/>
              </a:spcBef>
              <a:spcAft>
                <a:spcPts val="0"/>
              </a:spcAft>
              <a:buClr>
                <a:schemeClr val="accent1"/>
              </a:buClr>
              <a:buSzPts val="2400"/>
              <a:buFont typeface="Play"/>
              <a:buAutoNum type="arabicPeriod"/>
              <a:defRPr/>
            </a:lvl2pPr>
            <a:lvl3pPr marL="1371600" lvl="2" indent="-355600" algn="l">
              <a:lnSpc>
                <a:spcPct val="90000"/>
              </a:lnSpc>
              <a:spcBef>
                <a:spcPts val="500"/>
              </a:spcBef>
              <a:spcAft>
                <a:spcPts val="0"/>
              </a:spcAft>
              <a:buClr>
                <a:schemeClr val="accent1"/>
              </a:buClr>
              <a:buSzPts val="2000"/>
              <a:buFont typeface="Play"/>
              <a:buAutoNum type="arabicPeriod"/>
              <a:defRPr/>
            </a:lvl3pPr>
            <a:lvl4pPr marL="1828800" lvl="3" indent="-342900" algn="l">
              <a:lnSpc>
                <a:spcPct val="90000"/>
              </a:lnSpc>
              <a:spcBef>
                <a:spcPts val="500"/>
              </a:spcBef>
              <a:spcAft>
                <a:spcPts val="0"/>
              </a:spcAft>
              <a:buClr>
                <a:schemeClr val="accent1"/>
              </a:buClr>
              <a:buSzPts val="1800"/>
              <a:buFont typeface="Play"/>
              <a:buAutoNum type="arabicPeriod"/>
              <a:defRPr/>
            </a:lvl4pPr>
            <a:lvl5pPr marL="2286000" lvl="4" indent="-342900" algn="l">
              <a:lnSpc>
                <a:spcPct val="90000"/>
              </a:lnSpc>
              <a:spcBef>
                <a:spcPts val="500"/>
              </a:spcBef>
              <a:spcAft>
                <a:spcPts val="0"/>
              </a:spcAft>
              <a:buClr>
                <a:schemeClr val="accent1"/>
              </a:buClr>
              <a:buSzPts val="1800"/>
              <a:buFont typeface="Play"/>
              <a:buAutoNum type="arabicPerio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ction Point Discussion" preserve="1">
  <p:cSld name="Action Point Discussion">
    <p:spTree>
      <p:nvGrpSpPr>
        <p:cNvPr id="1" name="Shape 150"/>
        <p:cNvGrpSpPr/>
        <p:nvPr/>
      </p:nvGrpSpPr>
      <p:grpSpPr>
        <a:xfrm>
          <a:off x="0" y="0"/>
          <a:ext cx="0" cy="0"/>
          <a:chOff x="0" y="0"/>
          <a:chExt cx="0" cy="0"/>
        </a:xfrm>
      </p:grpSpPr>
      <p:pic>
        <p:nvPicPr>
          <p:cNvPr id="151" name="Google Shape;151;p67"/>
          <p:cNvPicPr preferRelativeResize="0"/>
          <p:nvPr/>
        </p:nvPicPr>
        <p:blipFill rotWithShape="1">
          <a:blip r:embed="rId2">
            <a:alphaModFix/>
          </a:blip>
          <a:srcRect/>
          <a:stretch/>
        </p:blipFill>
        <p:spPr>
          <a:xfrm>
            <a:off x="5944057" y="522426"/>
            <a:ext cx="5400644" cy="4320516"/>
          </a:xfrm>
          <a:prstGeom prst="rect">
            <a:avLst/>
          </a:prstGeom>
          <a:noFill/>
          <a:ln>
            <a:noFill/>
          </a:ln>
        </p:spPr>
      </p:pic>
      <p:pic>
        <p:nvPicPr>
          <p:cNvPr id="152" name="Google Shape;152;p67"/>
          <p:cNvPicPr preferRelativeResize="0"/>
          <p:nvPr/>
        </p:nvPicPr>
        <p:blipFill rotWithShape="1">
          <a:blip r:embed="rId3">
            <a:alphaModFix/>
          </a:blip>
          <a:srcRect/>
          <a:stretch/>
        </p:blipFill>
        <p:spPr>
          <a:xfrm>
            <a:off x="5944057" y="3104866"/>
            <a:ext cx="5211743" cy="3074016"/>
          </a:xfrm>
          <a:prstGeom prst="rect">
            <a:avLst/>
          </a:prstGeom>
          <a:noFill/>
          <a:ln>
            <a:noFill/>
          </a:ln>
        </p:spPr>
      </p:pic>
      <p:sp>
        <p:nvSpPr>
          <p:cNvPr id="153" name="Google Shape;153;p67"/>
          <p:cNvSpPr txBox="1">
            <a:spLocks noGrp="1"/>
          </p:cNvSpPr>
          <p:nvPr>
            <p:ph type="title"/>
          </p:nvPr>
        </p:nvSpPr>
        <p:spPr>
          <a:xfrm>
            <a:off x="839788" y="457200"/>
            <a:ext cx="10512424" cy="91466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600"/>
              <a:buFont typeface="Work Sans SemiBold"/>
              <a:buNone/>
              <a:defRPr sz="460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67"/>
          <p:cNvSpPr txBox="1">
            <a:spLocks noGrp="1"/>
          </p:cNvSpPr>
          <p:nvPr>
            <p:ph type="body" idx="1"/>
          </p:nvPr>
        </p:nvSpPr>
        <p:spPr>
          <a:xfrm>
            <a:off x="839788" y="3252442"/>
            <a:ext cx="4596508" cy="2616545"/>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5" name="Google Shape;155;p67"/>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7BC5AE7-316F-461F-A7AB-E7EC14F1CD26}" type="datetime1">
              <a:rPr lang="de-DE" smtClean="0"/>
              <a:t>06.10.2025</a:t>
            </a:fld>
            <a:endParaRPr/>
          </a:p>
        </p:txBody>
      </p:sp>
      <p:sp>
        <p:nvSpPr>
          <p:cNvPr id="156" name="Google Shape;156;p67"/>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57" name="Google Shape;157;p67"/>
          <p:cNvSpPr txBox="1">
            <a:spLocks noGrp="1"/>
          </p:cNvSpPr>
          <p:nvPr>
            <p:ph type="body" idx="2"/>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Medium"/>
                <a:ea typeface="Work Sans Medium"/>
                <a:cs typeface="Work Sans Medium"/>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67"/>
          <p:cNvSpPr txBox="1">
            <a:spLocks noGrp="1"/>
          </p:cNvSpPr>
          <p:nvPr>
            <p:ph type="body" idx="3"/>
          </p:nvPr>
        </p:nvSpPr>
        <p:spPr>
          <a:xfrm>
            <a:off x="838200" y="1529802"/>
            <a:ext cx="4596508" cy="157071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2800"/>
              <a:buNone/>
              <a:defRPr sz="2800">
                <a:latin typeface="Work Sans SemiBold"/>
                <a:ea typeface="Work Sans SemiBold"/>
                <a:cs typeface="Work Sans SemiBold"/>
                <a:sym typeface="Work Sans SemiBold"/>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66908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tion Point Discussion" preserve="1">
  <p:cSld name="1_Action Point Discussion">
    <p:spTree>
      <p:nvGrpSpPr>
        <p:cNvPr id="1" name="Shape 150"/>
        <p:cNvGrpSpPr/>
        <p:nvPr/>
      </p:nvGrpSpPr>
      <p:grpSpPr>
        <a:xfrm>
          <a:off x="0" y="0"/>
          <a:ext cx="0" cy="0"/>
          <a:chOff x="0" y="0"/>
          <a:chExt cx="0" cy="0"/>
        </a:xfrm>
      </p:grpSpPr>
      <p:pic>
        <p:nvPicPr>
          <p:cNvPr id="151" name="Google Shape;151;p67"/>
          <p:cNvPicPr preferRelativeResize="0"/>
          <p:nvPr/>
        </p:nvPicPr>
        <p:blipFill rotWithShape="1">
          <a:blip r:embed="rId2">
            <a:alphaModFix/>
          </a:blip>
          <a:srcRect/>
          <a:stretch/>
        </p:blipFill>
        <p:spPr>
          <a:xfrm>
            <a:off x="5944057" y="522426"/>
            <a:ext cx="5400644" cy="4320516"/>
          </a:xfrm>
          <a:prstGeom prst="rect">
            <a:avLst/>
          </a:prstGeom>
          <a:noFill/>
          <a:ln>
            <a:noFill/>
          </a:ln>
        </p:spPr>
      </p:pic>
      <p:pic>
        <p:nvPicPr>
          <p:cNvPr id="152" name="Google Shape;152;p67"/>
          <p:cNvPicPr preferRelativeResize="0"/>
          <p:nvPr/>
        </p:nvPicPr>
        <p:blipFill rotWithShape="1">
          <a:blip r:embed="rId3">
            <a:alphaModFix/>
          </a:blip>
          <a:srcRect/>
          <a:stretch/>
        </p:blipFill>
        <p:spPr>
          <a:xfrm>
            <a:off x="5944057" y="3104866"/>
            <a:ext cx="5211743" cy="3074016"/>
          </a:xfrm>
          <a:prstGeom prst="rect">
            <a:avLst/>
          </a:prstGeom>
          <a:noFill/>
          <a:ln>
            <a:noFill/>
          </a:ln>
        </p:spPr>
      </p:pic>
      <p:sp>
        <p:nvSpPr>
          <p:cNvPr id="153" name="Google Shape;153;p67"/>
          <p:cNvSpPr txBox="1">
            <a:spLocks noGrp="1"/>
          </p:cNvSpPr>
          <p:nvPr>
            <p:ph type="title"/>
          </p:nvPr>
        </p:nvSpPr>
        <p:spPr>
          <a:xfrm>
            <a:off x="839788" y="457200"/>
            <a:ext cx="10512424" cy="91466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600"/>
              <a:buFont typeface="Work Sans SemiBold"/>
              <a:buNone/>
              <a:defRPr sz="460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67"/>
          <p:cNvSpPr txBox="1">
            <a:spLocks noGrp="1"/>
          </p:cNvSpPr>
          <p:nvPr>
            <p:ph type="body" idx="1"/>
          </p:nvPr>
        </p:nvSpPr>
        <p:spPr>
          <a:xfrm>
            <a:off x="839788" y="3252443"/>
            <a:ext cx="4596508" cy="91466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5" name="Google Shape;155;p67"/>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F091F5-8211-4FFB-BC75-A8617B46E665}" type="datetime1">
              <a:rPr lang="de-DE" smtClean="0"/>
              <a:t>06.10.2025</a:t>
            </a:fld>
            <a:endParaRPr/>
          </a:p>
        </p:txBody>
      </p:sp>
      <p:sp>
        <p:nvSpPr>
          <p:cNvPr id="156" name="Google Shape;156;p67"/>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57" name="Google Shape;157;p67"/>
          <p:cNvSpPr txBox="1">
            <a:spLocks noGrp="1"/>
          </p:cNvSpPr>
          <p:nvPr>
            <p:ph type="body" idx="2"/>
          </p:nvPr>
        </p:nvSpPr>
        <p:spPr>
          <a:xfrm>
            <a:off x="838200" y="6325102"/>
            <a:ext cx="4598096" cy="386732"/>
          </a:xfrm>
          <a:prstGeom prst="rect">
            <a:avLst/>
          </a:prstGeom>
          <a:noFill/>
          <a:ln>
            <a:noFill/>
          </a:ln>
        </p:spPr>
        <p:txBody>
          <a:bodyPr spcFirstLastPara="1" wrap="square" lIns="91425" tIns="45700" rIns="91425" bIns="45700" anchor="ctr" anchorCtr="0">
            <a:spAutoFit/>
          </a:bodyPr>
          <a:lstStyle>
            <a:lvl1pPr marL="0" lvl="0" indent="0" algn="l">
              <a:lnSpc>
                <a:spcPct val="90000"/>
              </a:lnSpc>
              <a:spcBef>
                <a:spcPts val="1000"/>
              </a:spcBef>
              <a:spcAft>
                <a:spcPts val="0"/>
              </a:spcAft>
              <a:buClr>
                <a:srgbClr val="626262"/>
              </a:buClr>
              <a:buSzPts val="1200"/>
              <a:buNone/>
              <a:defRPr sz="1100" b="0">
                <a:solidFill>
                  <a:srgbClr val="626262"/>
                </a:solidFill>
                <a:latin typeface="Work Sans Medium"/>
                <a:ea typeface="Work Sans Medium"/>
                <a:cs typeface="Work Sans Medium"/>
                <a:sym typeface="Work Sans"/>
              </a:defRPr>
            </a:lvl1pPr>
            <a:lvl2pPr marL="914400" lvl="1" indent="-368300" algn="l">
              <a:lnSpc>
                <a:spcPct val="90000"/>
              </a:lnSpc>
              <a:spcBef>
                <a:spcPts val="500"/>
              </a:spcBef>
              <a:spcAft>
                <a:spcPts val="0"/>
              </a:spcAft>
              <a:buClr>
                <a:srgbClr val="5C5C5C"/>
              </a:buClr>
              <a:buSzPts val="2200"/>
              <a:buChar char="•"/>
              <a:defRPr sz="2200">
                <a:solidFill>
                  <a:srgbClr val="5C5C5C"/>
                </a:solidFill>
              </a:defRPr>
            </a:lvl2pPr>
            <a:lvl3pPr marL="1371600" lvl="2" indent="-368300" algn="l">
              <a:lnSpc>
                <a:spcPct val="90000"/>
              </a:lnSpc>
              <a:spcBef>
                <a:spcPts val="500"/>
              </a:spcBef>
              <a:spcAft>
                <a:spcPts val="0"/>
              </a:spcAft>
              <a:buClr>
                <a:schemeClr val="dk1"/>
              </a:buClr>
              <a:buSzPts val="2200"/>
              <a:buChar char="•"/>
              <a:defRPr sz="2200">
                <a:latin typeface="Work Sans SemiBold"/>
                <a:ea typeface="Work Sans SemiBold"/>
                <a:cs typeface="Work Sans SemiBold"/>
                <a:sym typeface="Work Sans SemiBold"/>
              </a:defRPr>
            </a:lvl3pPr>
            <a:lvl4pPr marL="1828800" lvl="3" indent="-355600" algn="l">
              <a:lnSpc>
                <a:spcPct val="90000"/>
              </a:lnSpc>
              <a:spcBef>
                <a:spcPts val="500"/>
              </a:spcBef>
              <a:spcAft>
                <a:spcPts val="0"/>
              </a:spcAft>
              <a:buClr>
                <a:schemeClr val="dk1"/>
              </a:buClr>
              <a:buSzPts val="2000"/>
              <a:buChar char="•"/>
              <a:defRPr sz="20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67"/>
          <p:cNvSpPr txBox="1">
            <a:spLocks noGrp="1"/>
          </p:cNvSpPr>
          <p:nvPr>
            <p:ph type="body" idx="3"/>
          </p:nvPr>
        </p:nvSpPr>
        <p:spPr>
          <a:xfrm>
            <a:off x="838200" y="1529802"/>
            <a:ext cx="4596508" cy="157071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2800"/>
              <a:buNone/>
              <a:defRPr sz="2800">
                <a:latin typeface="Work Sans SemiBold"/>
                <a:ea typeface="Work Sans SemiBold"/>
                <a:cs typeface="Work Sans SemiBold"/>
                <a:sym typeface="Work Sans SemiBold"/>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 name="Google Shape;309;p8">
            <a:extLst>
              <a:ext uri="{FF2B5EF4-FFF2-40B4-BE49-F238E27FC236}">
                <a16:creationId xmlns:a16="http://schemas.microsoft.com/office/drawing/2014/main" id="{B35CF4CF-B153-DD6B-FE4A-5120903D7779}"/>
              </a:ext>
            </a:extLst>
          </p:cNvPr>
          <p:cNvSpPr txBox="1">
            <a:spLocks/>
          </p:cNvSpPr>
          <p:nvPr userDrawn="1"/>
        </p:nvSpPr>
        <p:spPr>
          <a:xfrm>
            <a:off x="1648320" y="4548638"/>
            <a:ext cx="105156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Black"/>
                <a:ea typeface="Work Sans Black"/>
                <a:cs typeface="Work Sans Black"/>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Black"/>
                <a:ea typeface="Work Sans Black"/>
                <a:cs typeface="Work Sans Black"/>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n-US" sz="2800"/>
              <a:t>Fact</a:t>
            </a:r>
          </a:p>
        </p:txBody>
      </p:sp>
      <p:sp>
        <p:nvSpPr>
          <p:cNvPr id="3" name="Google Shape;309;p8">
            <a:extLst>
              <a:ext uri="{FF2B5EF4-FFF2-40B4-BE49-F238E27FC236}">
                <a16:creationId xmlns:a16="http://schemas.microsoft.com/office/drawing/2014/main" id="{8E0B9F00-3DC5-CCB3-0774-A8DA236EA829}"/>
              </a:ext>
            </a:extLst>
          </p:cNvPr>
          <p:cNvSpPr txBox="1">
            <a:spLocks/>
          </p:cNvSpPr>
          <p:nvPr userDrawn="1"/>
        </p:nvSpPr>
        <p:spPr>
          <a:xfrm>
            <a:off x="3796188" y="4548639"/>
            <a:ext cx="147828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Black"/>
                <a:ea typeface="Work Sans Black"/>
                <a:cs typeface="Work Sans Black"/>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Black"/>
                <a:ea typeface="Work Sans Black"/>
                <a:cs typeface="Work Sans Black"/>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n-US" sz="2800"/>
              <a:t>Fiction</a:t>
            </a:r>
          </a:p>
        </p:txBody>
      </p:sp>
      <p:pic>
        <p:nvPicPr>
          <p:cNvPr id="4" name="Picture 3" descr="A green square with black background&#10;&#10;Description automatically generated">
            <a:extLst>
              <a:ext uri="{FF2B5EF4-FFF2-40B4-BE49-F238E27FC236}">
                <a16:creationId xmlns:a16="http://schemas.microsoft.com/office/drawing/2014/main" id="{3D20207D-118F-F37E-11E3-41D822394312}"/>
              </a:ext>
            </a:extLst>
          </p:cNvPr>
          <p:cNvPicPr>
            <a:picLocks noChangeAspect="1"/>
          </p:cNvPicPr>
          <p:nvPr userDrawn="1"/>
        </p:nvPicPr>
        <p:blipFill>
          <a:blip r:embed="rId4"/>
          <a:stretch>
            <a:fillRect/>
          </a:stretch>
        </p:blipFill>
        <p:spPr>
          <a:xfrm>
            <a:off x="838200" y="4353380"/>
            <a:ext cx="810120" cy="810120"/>
          </a:xfrm>
          <a:prstGeom prst="rect">
            <a:avLst/>
          </a:prstGeom>
        </p:spPr>
      </p:pic>
      <p:pic>
        <p:nvPicPr>
          <p:cNvPr id="5" name="Picture 4" descr="A green square with black background&#10;&#10;Description automatically generated">
            <a:extLst>
              <a:ext uri="{FF2B5EF4-FFF2-40B4-BE49-F238E27FC236}">
                <a16:creationId xmlns:a16="http://schemas.microsoft.com/office/drawing/2014/main" id="{4EFBCB66-7744-6866-B7BE-15C66C0AC8A6}"/>
              </a:ext>
            </a:extLst>
          </p:cNvPr>
          <p:cNvPicPr>
            <a:picLocks noChangeAspect="1"/>
          </p:cNvPicPr>
          <p:nvPr userDrawn="1"/>
        </p:nvPicPr>
        <p:blipFill>
          <a:blip r:embed="rId4"/>
          <a:stretch>
            <a:fillRect/>
          </a:stretch>
        </p:blipFill>
        <p:spPr>
          <a:xfrm>
            <a:off x="2986069" y="4353380"/>
            <a:ext cx="810120" cy="810120"/>
          </a:xfrm>
          <a:prstGeom prst="rect">
            <a:avLst/>
          </a:prstGeom>
        </p:spPr>
      </p:pic>
    </p:spTree>
    <p:extLst>
      <p:ext uri="{BB962C8B-B14F-4D97-AF65-F5344CB8AC3E}">
        <p14:creationId xmlns:p14="http://schemas.microsoft.com/office/powerpoint/2010/main" val="151562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5200"/>
              <a:buFont typeface="Work Sans"/>
              <a:buNone/>
              <a:defRPr sz="5200" b="1" i="0" u="none" strike="noStrike" cap="none">
                <a:solidFill>
                  <a:schemeClr val="dk2"/>
                </a:solidFill>
                <a:latin typeface="Work Sans"/>
                <a:ea typeface="Work Sans"/>
                <a:cs typeface="Work Sans"/>
                <a:sym typeface="Work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de-AT" err="1">
                <a:latin typeface="Work Sans Black" pitchFamily="2" charset="0"/>
              </a:rPr>
              <a:t>zhde</a:t>
            </a:r>
            <a:endParaRPr/>
          </a:p>
        </p:txBody>
      </p:sp>
      <p:sp>
        <p:nvSpPr>
          <p:cNvPr id="11" name="Google Shape;11;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Work Sans"/>
                <a:ea typeface="Work Sans"/>
                <a:cs typeface="Work Sans"/>
                <a:sym typeface="Work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Work Sans"/>
                <a:ea typeface="Work Sans"/>
                <a:cs typeface="Work Sans"/>
                <a:sym typeface="Work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Work Sans"/>
                <a:ea typeface="Work Sans"/>
                <a:cs typeface="Work Sans"/>
                <a:sym typeface="Work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de-DE" err="1"/>
              <a:t>Fsdf</a:t>
            </a:r>
            <a:r>
              <a:rPr lang="de-DE"/>
              <a:t> </a:t>
            </a:r>
            <a:r>
              <a:rPr lang="de-DE" err="1"/>
              <a:t>sdf</a:t>
            </a:r>
            <a:r>
              <a:rPr lang="de-DE"/>
              <a:t> </a:t>
            </a:r>
            <a:r>
              <a:rPr lang="de-DE" err="1"/>
              <a:t>sdf</a:t>
            </a:r>
            <a:r>
              <a:rPr lang="de-DE"/>
              <a:t> </a:t>
            </a:r>
            <a:r>
              <a:rPr lang="de-DE" err="1"/>
              <a:t>sdf</a:t>
            </a:r>
            <a:r>
              <a:rPr lang="de-DE"/>
              <a:t> </a:t>
            </a:r>
            <a:r>
              <a:rPr lang="de-DE" err="1"/>
              <a:t>asdf</a:t>
            </a:r>
            <a:r>
              <a:rPr lang="de-DE"/>
              <a:t> </a:t>
            </a:r>
            <a:r>
              <a:rPr lang="de-DE" err="1"/>
              <a:t>fdsa</a:t>
            </a:r>
            <a:r>
              <a:rPr lang="de-DE"/>
              <a:t> </a:t>
            </a:r>
            <a:r>
              <a:rPr lang="de-DE" err="1"/>
              <a:t>sd</a:t>
            </a:r>
            <a:r>
              <a:rPr lang="de-DE"/>
              <a:t> </a:t>
            </a:r>
            <a:r>
              <a:rPr lang="de-DE" err="1"/>
              <a:t>fdsfsdfasdf</a:t>
            </a:r>
            <a:r>
              <a:rPr lang="de-DE"/>
              <a:t> </a:t>
            </a:r>
            <a:r>
              <a:rPr lang="de-DE" err="1"/>
              <a:t>fds</a:t>
            </a:r>
            <a:r>
              <a:rPr lang="de-DE"/>
              <a:t> </a:t>
            </a:r>
            <a:r>
              <a:rPr lang="de-DE" err="1"/>
              <a:t>afds</a:t>
            </a:r>
            <a:r>
              <a:rPr lang="de-DE"/>
              <a:t> </a:t>
            </a:r>
            <a:r>
              <a:rPr lang="de-DE" err="1"/>
              <a:t>asdf</a:t>
            </a:r>
            <a:r>
              <a:rPr lang="de-DE"/>
              <a:t> </a:t>
            </a:r>
            <a:r>
              <a:rPr lang="de-DE" err="1"/>
              <a:t>fds</a:t>
            </a:r>
            <a:r>
              <a:rPr lang="de-DE"/>
              <a:t> </a:t>
            </a:r>
            <a:r>
              <a:rPr lang="de-DE" err="1"/>
              <a:t>afdsfd</a:t>
            </a:r>
            <a:endParaRPr lang="de-DE"/>
          </a:p>
        </p:txBody>
      </p:sp>
      <p:sp>
        <p:nvSpPr>
          <p:cNvPr id="12" name="Google Shape;12;p51"/>
          <p:cNvSpPr txBox="1">
            <a:spLocks noGrp="1"/>
          </p:cNvSpPr>
          <p:nvPr>
            <p:ph type="dt" idx="10"/>
          </p:nvPr>
        </p:nvSpPr>
        <p:spPr>
          <a:xfrm>
            <a:off x="8214600" y="6333102"/>
            <a:ext cx="2614151"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79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AED26A41-2C47-443C-84BA-7BD2E8969E74}" type="datetime1">
              <a:rPr lang="de-DE" smtClean="0"/>
              <a:t>06.10.2025</a:t>
            </a:fld>
            <a:endParaRPr/>
          </a:p>
        </p:txBody>
      </p:sp>
      <p:sp>
        <p:nvSpPr>
          <p:cNvPr id="13" name="Google Shape;13;p51"/>
          <p:cNvSpPr>
            <a:spLocks noGrp="1"/>
          </p:cNvSpPr>
          <p:nvPr>
            <p:ph type="sldNum" idx="12"/>
          </p:nvPr>
        </p:nvSpPr>
        <p:spPr>
          <a:xfrm>
            <a:off x="10957800" y="6323430"/>
            <a:ext cx="396000" cy="396000"/>
          </a:xfrm>
          <a:prstGeom prst="flowChartConnector">
            <a:avLst/>
          </a:prstGeom>
          <a:solidFill>
            <a:schemeClr val="accent1"/>
          </a:solidFill>
          <a:ln>
            <a:noFill/>
          </a:ln>
        </p:spPr>
        <p:txBody>
          <a:bodyPr spcFirstLastPara="1" wrap="square" lIns="0" tIns="45700" rIns="0" bIns="45700" anchor="ctr" anchorCtr="0">
            <a:noAutofit/>
          </a:bodyPr>
          <a:lstStyle>
            <a:lvl1pPr marL="0" marR="0" lvl="0" indent="0" algn="ctr" rtl="0">
              <a:spcBef>
                <a:spcPts val="0"/>
              </a:spcBef>
              <a:buNone/>
              <a:defRPr sz="1200" b="1" i="0" u="none" strike="noStrike" cap="none">
                <a:solidFill>
                  <a:schemeClr val="lt1"/>
                </a:solidFill>
                <a:latin typeface="Work Sans"/>
                <a:ea typeface="Work Sans"/>
                <a:cs typeface="Work Sans"/>
                <a:sym typeface="Work Sans"/>
              </a:defRPr>
            </a:lvl1pPr>
            <a:lvl2pPr marL="0" marR="0" lvl="1" indent="0" algn="ctr" rtl="0">
              <a:spcBef>
                <a:spcPts val="0"/>
              </a:spcBef>
              <a:buNone/>
              <a:defRPr sz="1200" b="1" i="0" u="none" strike="noStrike" cap="none">
                <a:solidFill>
                  <a:schemeClr val="lt1"/>
                </a:solidFill>
                <a:latin typeface="Work Sans"/>
                <a:ea typeface="Work Sans"/>
                <a:cs typeface="Work Sans"/>
                <a:sym typeface="Work Sans"/>
              </a:defRPr>
            </a:lvl2pPr>
            <a:lvl3pPr marL="0" marR="0" lvl="2" indent="0" algn="ctr" rtl="0">
              <a:spcBef>
                <a:spcPts val="0"/>
              </a:spcBef>
              <a:buNone/>
              <a:defRPr sz="1200" b="1" i="0" u="none" strike="noStrike" cap="none">
                <a:solidFill>
                  <a:schemeClr val="lt1"/>
                </a:solidFill>
                <a:latin typeface="Work Sans"/>
                <a:ea typeface="Work Sans"/>
                <a:cs typeface="Work Sans"/>
                <a:sym typeface="Work Sans"/>
              </a:defRPr>
            </a:lvl3pPr>
            <a:lvl4pPr marL="0" marR="0" lvl="3" indent="0" algn="ctr" rtl="0">
              <a:spcBef>
                <a:spcPts val="0"/>
              </a:spcBef>
              <a:buNone/>
              <a:defRPr sz="1200" b="1" i="0" u="none" strike="noStrike" cap="none">
                <a:solidFill>
                  <a:schemeClr val="lt1"/>
                </a:solidFill>
                <a:latin typeface="Work Sans"/>
                <a:ea typeface="Work Sans"/>
                <a:cs typeface="Work Sans"/>
                <a:sym typeface="Work Sans"/>
              </a:defRPr>
            </a:lvl4pPr>
            <a:lvl5pPr marL="0" marR="0" lvl="4" indent="0" algn="ctr" rtl="0">
              <a:spcBef>
                <a:spcPts val="0"/>
              </a:spcBef>
              <a:buNone/>
              <a:defRPr sz="1200" b="1" i="0" u="none" strike="noStrike" cap="none">
                <a:solidFill>
                  <a:schemeClr val="lt1"/>
                </a:solidFill>
                <a:latin typeface="Work Sans"/>
                <a:ea typeface="Work Sans"/>
                <a:cs typeface="Work Sans"/>
                <a:sym typeface="Work Sans"/>
              </a:defRPr>
            </a:lvl5pPr>
            <a:lvl6pPr marL="0" marR="0" lvl="5" indent="0" algn="ctr" rtl="0">
              <a:spcBef>
                <a:spcPts val="0"/>
              </a:spcBef>
              <a:buNone/>
              <a:defRPr sz="1200" b="1" i="0" u="none" strike="noStrike" cap="none">
                <a:solidFill>
                  <a:schemeClr val="lt1"/>
                </a:solidFill>
                <a:latin typeface="Work Sans"/>
                <a:ea typeface="Work Sans"/>
                <a:cs typeface="Work Sans"/>
                <a:sym typeface="Work Sans"/>
              </a:defRPr>
            </a:lvl6pPr>
            <a:lvl7pPr marL="0" marR="0" lvl="6" indent="0" algn="ctr" rtl="0">
              <a:spcBef>
                <a:spcPts val="0"/>
              </a:spcBef>
              <a:buNone/>
              <a:defRPr sz="1200" b="1" i="0" u="none" strike="noStrike" cap="none">
                <a:solidFill>
                  <a:schemeClr val="lt1"/>
                </a:solidFill>
                <a:latin typeface="Work Sans"/>
                <a:ea typeface="Work Sans"/>
                <a:cs typeface="Work Sans"/>
                <a:sym typeface="Work Sans"/>
              </a:defRPr>
            </a:lvl7pPr>
            <a:lvl8pPr marL="0" marR="0" lvl="7" indent="0" algn="ctr" rtl="0">
              <a:spcBef>
                <a:spcPts val="0"/>
              </a:spcBef>
              <a:buNone/>
              <a:defRPr sz="1200" b="1" i="0" u="none" strike="noStrike" cap="none">
                <a:solidFill>
                  <a:schemeClr val="lt1"/>
                </a:solidFill>
                <a:latin typeface="Work Sans"/>
                <a:ea typeface="Work Sans"/>
                <a:cs typeface="Work Sans"/>
                <a:sym typeface="Work Sans"/>
              </a:defRPr>
            </a:lvl8pPr>
            <a:lvl9pPr marL="0" marR="0" lvl="8" indent="0" algn="ctr" rtl="0">
              <a:spcBef>
                <a:spcPts val="0"/>
              </a:spcBef>
              <a:buNone/>
              <a:defRPr sz="1200" b="1" i="0" u="none" strike="noStrike" cap="none">
                <a:solidFill>
                  <a:schemeClr val="lt1"/>
                </a:solidFill>
                <a:latin typeface="Work Sans"/>
                <a:ea typeface="Work Sans"/>
                <a:cs typeface="Work Sans"/>
                <a:sym typeface="Work Sans"/>
              </a:defRPr>
            </a:lvl9pPr>
          </a:lstStyle>
          <a:p>
            <a:pPr marL="0" lvl="0" indent="0" algn="ctr" rtl="0">
              <a:spcBef>
                <a:spcPts val="0"/>
              </a:spcBef>
              <a:spcAft>
                <a:spcPts val="0"/>
              </a:spcAft>
              <a:buNone/>
            </a:pPr>
            <a:fld id="{00000000-1234-1234-1234-123412341234}" type="slidenum">
              <a:rPr lang="de-DE"/>
              <a:t>‹#›</a:t>
            </a:fld>
            <a:endParaRPr/>
          </a:p>
        </p:txBody>
      </p:sp>
      <p:pic>
        <p:nvPicPr>
          <p:cNvPr id="14" name="Google Shape;14;p51" descr="A black and white image of a globe and gears&#10;&#10;Description automatically generated"/>
          <p:cNvPicPr preferRelativeResize="0"/>
          <p:nvPr/>
        </p:nvPicPr>
        <p:blipFill rotWithShape="1">
          <a:blip r:embed="rId18">
            <a:alphaModFix/>
          </a:blip>
          <a:srcRect/>
          <a:stretch/>
        </p:blipFill>
        <p:spPr>
          <a:xfrm>
            <a:off x="5586588" y="6311900"/>
            <a:ext cx="1018823" cy="4075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2" r:id="rId2"/>
    <p:sldLayoutId id="2147483676" r:id="rId3"/>
    <p:sldLayoutId id="2147483651" r:id="rId4"/>
    <p:sldLayoutId id="2147483679" r:id="rId5"/>
    <p:sldLayoutId id="2147483675" r:id="rId6"/>
    <p:sldLayoutId id="2147483656" r:id="rId7"/>
    <p:sldLayoutId id="2147483680" r:id="rId8"/>
    <p:sldLayoutId id="2147483681" r:id="rId9"/>
    <p:sldLayoutId id="2147483682" r:id="rId10"/>
    <p:sldLayoutId id="2147483683" r:id="rId11"/>
    <p:sldLayoutId id="2147483677" r:id="rId12"/>
    <p:sldLayoutId id="2147483678" r:id="rId13"/>
    <p:sldLayoutId id="2147483666" r:id="rId14"/>
    <p:sldLayoutId id="2147483667" r:id="rId15"/>
    <p:sldLayoutId id="2147483670" r:id="rId16"/>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Work Sans Black" pitchFamily="2" charset="0"/>
          <a:ea typeface="Work Sans Black"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20000"/>
        </a:lnSpc>
        <a:spcBef>
          <a:spcPts val="0"/>
        </a:spcBef>
        <a:spcAft>
          <a:spcPts val="0"/>
        </a:spcAft>
        <a:buClr>
          <a:srgbClr val="000000"/>
        </a:buClr>
        <a:buFont typeface="Arial"/>
        <a:defRPr lang="de-DE" sz="1400" b="0" i="0" u="none" strike="noStrike" cap="none" dirty="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pexels.com/de-de/" TargetMode="External"/><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11.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ec.europa.eu/research/participants/documents/downloadPublic?documentIds=080166e5b3d6a8c7&amp;appId=PPGM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hyperlink" Target="https://www.relook-climate.de/post/diskussion-klimastreifen-teil-i-darstellung-und-referenztemperatur" TargetMode="External"/><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12.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s://www.relook-climate.de/post/diskussion-klimastreifen-teil-i-darstellung-und-referenztemperatur"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hyperlink" Target="https://unsplash.com/de/@kommumikation?utm_content=creditCopyText&amp;utm_medium=referral&amp;utm_source=unsplash" TargetMode="External"/><Relationship Id="rId7"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12.png"/><Relationship Id="rId4" Type="http://schemas.openxmlformats.org/officeDocument/2006/relationships/hyperlink" Target="https://unsplash.com/de/fotos/blau-schwarzes-pendlerrad-FM_sqOBM5Lw?utm_content=creditCopyText&amp;utm_medium=referral&amp;utm_source=unsplas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knowing-climate.eu/tools-and-services/" TargetMode="Externa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1.emf"/></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storymaps.arcgis.com/stories/e04bb9acb2954e13b4de22b211237183" TargetMode="External"/><Relationship Id="rId2" Type="http://schemas.openxmlformats.org/officeDocument/2006/relationships/hyperlink" Target="https://www.ilmateenistus.ee/ilmatarkus/kasulik-teada/kui-ilm-muutub-ohtlikuks/kuumalaine-ehk-palavus/" TargetMode="Externa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https://www.ilmateenistus.ee/kliima/soojussaared/"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knowing-climate.eu/tools-and-services/playful-trainings/" TargetMode="External"/><Relationship Id="rId3" Type="http://schemas.openxmlformats.org/officeDocument/2006/relationships/image" Target="../media/image11.png"/><Relationship Id="rId7" Type="http://schemas.openxmlformats.org/officeDocument/2006/relationships/hyperlink" Target="https://knowing-climate.eu/tools-and-services/climate-typology/"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knowing-climate.eu/tools-and-services/knowledge-base/" TargetMode="External"/><Relationship Id="rId11" Type="http://schemas.openxmlformats.org/officeDocument/2006/relationships/hyperlink" Target="https://knowing-climate.eu/tools-and-services/knowing-blueprint-for-stakeholder-engagement/" TargetMode="External"/><Relationship Id="rId5" Type="http://schemas.openxmlformats.org/officeDocument/2006/relationships/hyperlink" Target="https://knowing-climate.eu/tools-and-services/questionnaire/" TargetMode="External"/><Relationship Id="rId10" Type="http://schemas.openxmlformats.org/officeDocument/2006/relationships/hyperlink" Target="https://knowing-climate.eu/tools-and-services/infographics/" TargetMode="External"/><Relationship Id="rId4" Type="http://schemas.openxmlformats.org/officeDocument/2006/relationships/hyperlink" Target="https://knowing-climate.eu/tools-and-services/decision-support-service/" TargetMode="External"/><Relationship Id="rId9" Type="http://schemas.openxmlformats.org/officeDocument/2006/relationships/hyperlink" Target="https://knowing-climate.eu/tools-and-services/knowing-app/"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l.facebook.com/l.php?u=https%3A%2F%2Fwww.thelancet.com%2Faction%2FshowPdf%3Fpii%3DS2468-2667(24)00179-8%26fbclid%3DIwZXh0bgNhZW0CMTAAAR0wkMIkQJ9ikerjxM0u-CE9rVgWK6QtmpG2a-aX9JGFxuRO3n4DcfSmYjI_aem_YrMAsGDFq0LAj3fPBs3PWA&amp;h=AT1y2khPnYdOwNKNXzKw5M-m2Ml_IrxCmS-at7HJHGU2ToEWpSGT9hsF81vCAxIixgGZi0v90yYoKPIVc1FYkBv0awSaO2NoquVr3XJiU9yZrcwtksiCUmviu_xuo7xyO7GX&amp;__tn__=-UK-R&amp;c%5b0%5d=AT0V0GhTOTkTt6yXQBsVpCCEQeuaVXxVakPQj1zi-9qWUFhc_NstwlemvBG4VvN7Ghu-ni3xoiOSa99PocQedJiz3R_Vvz07Fohyd9UloiPE89v0eXunzQwWAahmyGHTihpWqUYPUx6RfyJenStlDXrpnFYPGv91FvV5UQKzCSvjQHsIudqc7s4nEP6YZu9Iw5I55sHc-5tr_xdGOgBj6dYG-SE" TargetMode="Externa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l.facebook.com/l.php?u=https%3A%2F%2Fwww.thelancet.com%2Faction%2FshowPdf%3Fpii%3DS2468-2667(24)00179-8%26fbclid%3DIwZXh0bgNhZW0CMTAAAR0wkMIkQJ9ikerjxM0u-CE9rVgWK6QtmpG2a-aX9JGFxuRO3n4DcfSmYjI_aem_YrMAsGDFq0LAj3fPBs3PWA&amp;h=AT1y2khPnYdOwNKNXzKw5M-m2Ml_IrxCmS-at7HJHGU2ToEWpSGT9hsF81vCAxIixgGZi0v90yYoKPIVc1FYkBv0awSaO2NoquVr3XJiU9yZrcwtksiCUmviu_xuo7xyO7GX&amp;__tn__=-UK-R&amp;c%5b0%5d=AT0V0GhTOTkTt6yXQBsVpCCEQeuaVXxVakPQj1zi-9qWUFhc_NstwlemvBG4VvN7Ghu-ni3xoiOSa99PocQedJiz3R_Vvz07Fohyd9UloiPE89v0eXunzQwWAahmyGHTihpWqUYPUx6RfyJenStlDXrpnFYPGv91FvV5UQKzCSvjQHsIudqc7s4nEP6YZu9Iw5I55sHc-5tr_xdGOgBj6dYG-SE"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uuringud.tallinn.ee/file_download/1296" TargetMode="Externa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bit.ly/3De9dyH"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youtu.be/wfCe-yyjS1U?si=YjPrPrRNunOZR5dU" TargetMode="External"/><Relationship Id="rId2" Type="http://schemas.openxmlformats.org/officeDocument/2006/relationships/hyperlink" Target="https://arhitektuuripreemiad.ee/objekt/vana-kalamaja-tanava-rekonstrueerimine-2/" TargetMode="External"/><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hyperlink" Target="allikas:&#160;https://www.tallinn.ee/et/uudis/kuumalaine-korral-linn-tanavu-valmis-avama-kolm-jahutuskohta"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tallinn.ee/et/media/310541" TargetMode="Externa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hyperlink" Target="https://dspace.ut.ee/handle/10062/49477" TargetMode="External"/><Relationship Id="rId2" Type="http://schemas.openxmlformats.org/officeDocument/2006/relationships/hyperlink" Target="https://dspace.ut.ee/server/api/core/bitstreams/098afaf5-f9b0-41d2-a19b-57780dd1626f/content" TargetMode="Externa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uuringud.tallinn.ee/uuring/vaata/2021/2021-aasta-soojussaarte-analuus" TargetMode="External"/><Relationship Id="rId4" Type="http://schemas.openxmlformats.org/officeDocument/2006/relationships/hyperlink" Target="https://uuringud.tallinn.ee/file_download/1028"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tallinn.ee/et/valisprojektid/projektid" TargetMode="External"/><Relationship Id="rId2" Type="http://schemas.openxmlformats.org/officeDocument/2006/relationships/hyperlink" Target="https://uuringud.tallinn.ee/uuring/otsing" TargetMode="Externa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strateegia.tallinn.ee/jalgi" TargetMode="External"/><Relationship Id="rId4" Type="http://schemas.openxmlformats.org/officeDocument/2006/relationships/hyperlink" Target="https://www.facebook.com/valisprojektid"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reativecommons.org/licenses/by-sa/4.0/" TargetMode="Externa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 descr="A person and person walking dogs&#10;&#10;Description automatically generated"/>
          <p:cNvPicPr preferRelativeResize="0">
            <a:picLocks noGrp="1"/>
          </p:cNvPicPr>
          <p:nvPr>
            <p:ph type="pic" idx="2"/>
          </p:nvPr>
        </p:nvPicPr>
        <p:blipFill rotWithShape="1">
          <a:blip r:embed="rId3">
            <a:alphaModFix/>
          </a:blip>
          <a:srcRect/>
          <a:stretch/>
        </p:blipFill>
        <p:spPr>
          <a:xfrm>
            <a:off x="0" y="0"/>
            <a:ext cx="12192000" cy="6858000"/>
          </a:xfrm>
          <a:prstGeom prst="rect">
            <a:avLst/>
          </a:prstGeom>
          <a:noFill/>
          <a:ln>
            <a:noFill/>
          </a:ln>
        </p:spPr>
      </p:pic>
      <p:sp>
        <p:nvSpPr>
          <p:cNvPr id="216" name="Google Shape;216;p1"/>
          <p:cNvSpPr txBox="1">
            <a:spLocks noGrp="1"/>
          </p:cNvSpPr>
          <p:nvPr>
            <p:ph type="ctrTitle"/>
          </p:nvPr>
        </p:nvSpPr>
        <p:spPr>
          <a:xfrm>
            <a:off x="1524000" y="104072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Work Sans"/>
              <a:buNone/>
            </a:pPr>
            <a:r>
              <a:rPr lang="et-EE" b="0" dirty="0">
                <a:latin typeface="Work Sans SemiBold" pitchFamily="2" charset="0"/>
              </a:rPr>
              <a:t>Mänguline koolitus</a:t>
            </a:r>
            <a:endParaRPr b="0" dirty="0">
              <a:latin typeface="Work Sans SemiBold" pitchFamily="2" charset="0"/>
            </a:endParaRPr>
          </a:p>
        </p:txBody>
      </p:sp>
      <p:sp>
        <p:nvSpPr>
          <p:cNvPr id="217" name="Google Shape;217;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dirty="0">
              <a:latin typeface="Work Sans SemiBold"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9DFF-2EC7-67CB-4CDB-C39435332A0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4D0BE56-3667-314E-92B8-A2ADE501D783}"/>
              </a:ext>
            </a:extLst>
          </p:cNvPr>
          <p:cNvSpPr>
            <a:spLocks noGrp="1"/>
          </p:cNvSpPr>
          <p:nvPr>
            <p:ph type="dt" idx="10"/>
          </p:nvPr>
        </p:nvSpPr>
        <p:spPr/>
        <p:txBody>
          <a:bodyPr/>
          <a:lstStyle/>
          <a:p>
            <a:fld id="{9E766C58-C115-4258-AE9E-D086ED805E48}" type="datetime1">
              <a:rPr lang="de-DE" smtClean="0"/>
              <a:t>06.10.2025</a:t>
            </a:fld>
            <a:endParaRPr lang="de-DE"/>
          </a:p>
        </p:txBody>
      </p:sp>
      <p:sp>
        <p:nvSpPr>
          <p:cNvPr id="3" name="Slide Number Placeholder 2">
            <a:extLst>
              <a:ext uri="{FF2B5EF4-FFF2-40B4-BE49-F238E27FC236}">
                <a16:creationId xmlns:a16="http://schemas.microsoft.com/office/drawing/2014/main" id="{2A455F36-B7A1-32C0-78EB-DC3E2CB0259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10</a:t>
            </a:fld>
            <a:endParaRPr lang="de-DE"/>
          </a:p>
        </p:txBody>
      </p:sp>
      <p:sp>
        <p:nvSpPr>
          <p:cNvPr id="4" name="Text Placeholder 3">
            <a:extLst>
              <a:ext uri="{FF2B5EF4-FFF2-40B4-BE49-F238E27FC236}">
                <a16:creationId xmlns:a16="http://schemas.microsoft.com/office/drawing/2014/main" id="{3862F76D-148D-D6F6-C839-294981CF6043}"/>
              </a:ext>
            </a:extLst>
          </p:cNvPr>
          <p:cNvSpPr>
            <a:spLocks noGrp="1"/>
          </p:cNvSpPr>
          <p:nvPr>
            <p:ph type="body" idx="1"/>
          </p:nvPr>
        </p:nvSpPr>
        <p:spPr>
          <a:xfrm>
            <a:off x="838200" y="6332027"/>
            <a:ext cx="4598096" cy="372882"/>
          </a:xfrm>
        </p:spPr>
        <p:txBody>
          <a:bodyPr/>
          <a:lstStyle/>
          <a:p>
            <a:r>
              <a:rPr lang="et-EE" dirty="0">
                <a:latin typeface="Work Sans" pitchFamily="2" charset="0"/>
              </a:rPr>
              <a:t>Joonis:</a:t>
            </a:r>
            <a:r>
              <a:rPr lang="de-DE" dirty="0">
                <a:latin typeface="Work Sans" pitchFamily="2" charset="0"/>
              </a:rPr>
              <a:t> ovos</a:t>
            </a:r>
            <a:endParaRPr lang="de-AT" dirty="0">
              <a:latin typeface="Work Sans" pitchFamily="2" charset="0"/>
            </a:endParaRPr>
          </a:p>
        </p:txBody>
      </p:sp>
      <p:sp>
        <p:nvSpPr>
          <p:cNvPr id="5" name="Title 4">
            <a:extLst>
              <a:ext uri="{FF2B5EF4-FFF2-40B4-BE49-F238E27FC236}">
                <a16:creationId xmlns:a16="http://schemas.microsoft.com/office/drawing/2014/main" id="{4C894F8B-B95D-A91D-9266-ED8A5C2AEEAD}"/>
              </a:ext>
            </a:extLst>
          </p:cNvPr>
          <p:cNvSpPr>
            <a:spLocks noGrp="1"/>
          </p:cNvSpPr>
          <p:nvPr>
            <p:ph type="title"/>
          </p:nvPr>
        </p:nvSpPr>
        <p:spPr/>
        <p:txBody>
          <a:bodyPr/>
          <a:lstStyle/>
          <a:p>
            <a:r>
              <a:rPr lang="et-EE" dirty="0"/>
              <a:t>Õige või vale</a:t>
            </a:r>
            <a:r>
              <a:rPr lang="de-DE" dirty="0"/>
              <a:t>?</a:t>
            </a:r>
            <a:endParaRPr lang="de-AT" dirty="0"/>
          </a:p>
        </p:txBody>
      </p:sp>
      <p:pic>
        <p:nvPicPr>
          <p:cNvPr id="6" name="Google Shape;151;p67">
            <a:extLst>
              <a:ext uri="{FF2B5EF4-FFF2-40B4-BE49-F238E27FC236}">
                <a16:creationId xmlns:a16="http://schemas.microsoft.com/office/drawing/2014/main" id="{291E419A-F3DE-54F6-BFDB-ADC3675F01F6}"/>
              </a:ext>
            </a:extLst>
          </p:cNvPr>
          <p:cNvPicPr preferRelativeResize="0"/>
          <p:nvPr/>
        </p:nvPicPr>
        <p:blipFill rotWithShape="1">
          <a:blip r:embed="rId3">
            <a:alphaModFix/>
          </a:blip>
          <a:srcRect/>
          <a:stretch/>
        </p:blipFill>
        <p:spPr>
          <a:xfrm>
            <a:off x="5944057" y="522426"/>
            <a:ext cx="5400644" cy="4320516"/>
          </a:xfrm>
          <a:prstGeom prst="rect">
            <a:avLst/>
          </a:prstGeom>
          <a:noFill/>
          <a:ln>
            <a:noFill/>
          </a:ln>
        </p:spPr>
      </p:pic>
      <p:pic>
        <p:nvPicPr>
          <p:cNvPr id="7" name="Google Shape;152;p67">
            <a:extLst>
              <a:ext uri="{FF2B5EF4-FFF2-40B4-BE49-F238E27FC236}">
                <a16:creationId xmlns:a16="http://schemas.microsoft.com/office/drawing/2014/main" id="{77323A07-44F5-4791-A778-36205F5E2AE4}"/>
              </a:ext>
            </a:extLst>
          </p:cNvPr>
          <p:cNvPicPr preferRelativeResize="0"/>
          <p:nvPr/>
        </p:nvPicPr>
        <p:blipFill>
          <a:blip r:embed="rId4"/>
          <a:srcRect/>
          <a:stretch/>
        </p:blipFill>
        <p:spPr>
          <a:xfrm>
            <a:off x="5944058" y="3104866"/>
            <a:ext cx="5211740" cy="3074016"/>
          </a:xfrm>
          <a:prstGeom prst="rect">
            <a:avLst/>
          </a:prstGeom>
          <a:noFill/>
          <a:ln>
            <a:noFill/>
          </a:ln>
        </p:spPr>
      </p:pic>
      <p:sp>
        <p:nvSpPr>
          <p:cNvPr id="8" name="Google Shape;283;p6">
            <a:extLst>
              <a:ext uri="{FF2B5EF4-FFF2-40B4-BE49-F238E27FC236}">
                <a16:creationId xmlns:a16="http://schemas.microsoft.com/office/drawing/2014/main" id="{EEFAC2F2-CA46-E735-9B52-1092030A4F79}"/>
              </a:ext>
            </a:extLst>
          </p:cNvPr>
          <p:cNvSpPr txBox="1">
            <a:spLocks/>
          </p:cNvSpPr>
          <p:nvPr/>
        </p:nvSpPr>
        <p:spPr>
          <a:xfrm>
            <a:off x="838199" y="1519442"/>
            <a:ext cx="4476752" cy="15095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1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280E01"/>
              </a:buClr>
              <a:buSzPts val="2800"/>
              <a:buFont typeface="Arial"/>
              <a:buNone/>
              <a:tabLst/>
              <a:defRPr/>
            </a:pPr>
            <a:r>
              <a:rPr kumimoji="0" lang="fi-FI" sz="2800" b="0" i="0" u="none" strike="noStrike" kern="0" cap="none" spc="0" normalizeH="0" baseline="0" noProof="0" dirty="0" err="1">
                <a:ln>
                  <a:noFill/>
                </a:ln>
                <a:solidFill>
                  <a:srgbClr val="280E01"/>
                </a:solidFill>
                <a:effectLst/>
                <a:uLnTx/>
                <a:uFillTx/>
                <a:latin typeface="Work Sans SemiBold"/>
                <a:sym typeface="Work Sans SemiBold"/>
              </a:rPr>
              <a:t>Rohe</a:t>
            </a:r>
            <a:r>
              <a:rPr kumimoji="0" lang="et-EE" sz="2800" b="0" i="0" u="none" strike="noStrike" kern="0" cap="none" spc="0" normalizeH="0" baseline="0" noProof="0" dirty="0">
                <a:ln>
                  <a:noFill/>
                </a:ln>
                <a:solidFill>
                  <a:srgbClr val="280E01"/>
                </a:solidFill>
                <a:effectLst/>
                <a:uLnTx/>
                <a:uFillTx/>
                <a:latin typeface="Work Sans SemiBold"/>
                <a:sym typeface="Work Sans SemiBold"/>
              </a:rPr>
              <a:t>tehnoloogiad</a:t>
            </a:r>
            <a:r>
              <a:rPr kumimoji="0" lang="fi-FI" sz="2800" b="0" i="0" u="none" strike="noStrike" kern="0" cap="none" spc="0" normalizeH="0" baseline="0" noProof="0" dirty="0">
                <a:ln>
                  <a:noFill/>
                </a:ln>
                <a:solidFill>
                  <a:srgbClr val="280E01"/>
                </a:solidFill>
                <a:effectLst/>
                <a:uLnTx/>
                <a:uFillTx/>
                <a:latin typeface="Work Sans SemiBold"/>
                <a:sym typeface="Work Sans SemiBold"/>
              </a:rPr>
              <a:t>, </a:t>
            </a:r>
            <a:r>
              <a:rPr kumimoji="0" lang="fi-FI" sz="2800" b="0" i="0" u="none" strike="noStrike" kern="0" cap="none" spc="0" normalizeH="0" baseline="0" noProof="0" dirty="0" err="1">
                <a:ln>
                  <a:noFill/>
                </a:ln>
                <a:solidFill>
                  <a:srgbClr val="280E01"/>
                </a:solidFill>
                <a:effectLst/>
                <a:uLnTx/>
                <a:uFillTx/>
                <a:latin typeface="Work Sans SemiBold"/>
                <a:sym typeface="Work Sans SemiBold"/>
              </a:rPr>
              <a:t>näiteks</a:t>
            </a:r>
            <a:r>
              <a:rPr kumimoji="0" lang="fi-FI" sz="2800" b="0" i="0" u="none" strike="noStrike" kern="0" cap="none" spc="0" normalizeH="0" baseline="0" noProof="0" dirty="0">
                <a:ln>
                  <a:noFill/>
                </a:ln>
                <a:solidFill>
                  <a:srgbClr val="280E01"/>
                </a:solidFill>
                <a:effectLst/>
                <a:uLnTx/>
                <a:uFillTx/>
                <a:latin typeface="Work Sans SemiBold"/>
                <a:sym typeface="Work Sans SemiBold"/>
              </a:rPr>
              <a:t> </a:t>
            </a:r>
            <a:r>
              <a:rPr kumimoji="0" lang="fi-FI" sz="2800" b="0" i="0" u="none" strike="noStrike" kern="0" cap="none" spc="0" normalizeH="0" baseline="0" noProof="0" dirty="0" err="1">
                <a:ln>
                  <a:noFill/>
                </a:ln>
                <a:solidFill>
                  <a:srgbClr val="280E01"/>
                </a:solidFill>
                <a:effectLst/>
                <a:uLnTx/>
                <a:uFillTx/>
                <a:latin typeface="Work Sans SemiBold"/>
                <a:sym typeface="Work Sans SemiBold"/>
              </a:rPr>
              <a:t>päikeseenergia</a:t>
            </a:r>
            <a:r>
              <a:rPr kumimoji="0" lang="fi-FI" sz="2800" b="0" i="0" u="none" strike="noStrike" kern="0" cap="none" spc="0" normalizeH="0" baseline="0" noProof="0" dirty="0">
                <a:ln>
                  <a:noFill/>
                </a:ln>
                <a:solidFill>
                  <a:srgbClr val="280E01"/>
                </a:solidFill>
                <a:effectLst/>
                <a:uLnTx/>
                <a:uFillTx/>
                <a:latin typeface="Work Sans SemiBold"/>
                <a:sym typeface="Work Sans SemiBold"/>
              </a:rPr>
              <a:t> </a:t>
            </a:r>
            <a:r>
              <a:rPr kumimoji="0" lang="fi-FI" sz="2800" b="0" i="0" u="none" strike="noStrike" kern="0" cap="none" spc="0" normalizeH="0" baseline="0" noProof="0" dirty="0" err="1">
                <a:ln>
                  <a:noFill/>
                </a:ln>
                <a:solidFill>
                  <a:srgbClr val="280E01"/>
                </a:solidFill>
                <a:effectLst/>
                <a:uLnTx/>
                <a:uFillTx/>
                <a:latin typeface="Work Sans SemiBold"/>
                <a:sym typeface="Work Sans SemiBold"/>
              </a:rPr>
              <a:t>või</a:t>
            </a:r>
            <a:r>
              <a:rPr kumimoji="0" lang="fi-FI" sz="2800" b="0" i="0" u="none" strike="noStrike" kern="0" cap="none" spc="0" normalizeH="0" baseline="0" noProof="0" dirty="0">
                <a:ln>
                  <a:noFill/>
                </a:ln>
                <a:solidFill>
                  <a:srgbClr val="280E01"/>
                </a:solidFill>
                <a:effectLst/>
                <a:uLnTx/>
                <a:uFillTx/>
                <a:latin typeface="Work Sans SemiBold"/>
                <a:sym typeface="Work Sans SemiBold"/>
              </a:rPr>
              <a:t> </a:t>
            </a:r>
            <a:r>
              <a:rPr kumimoji="0" lang="fi-FI" sz="2800" b="0" i="0" u="none" strike="noStrike" kern="0" cap="none" spc="0" normalizeH="0" baseline="0" noProof="0" dirty="0" err="1">
                <a:ln>
                  <a:noFill/>
                </a:ln>
                <a:solidFill>
                  <a:srgbClr val="280E01"/>
                </a:solidFill>
                <a:effectLst/>
                <a:uLnTx/>
                <a:uFillTx/>
                <a:latin typeface="Work Sans SemiBold"/>
                <a:sym typeface="Work Sans SemiBold"/>
              </a:rPr>
              <a:t>tuuleturbiinid</a:t>
            </a:r>
            <a:r>
              <a:rPr kumimoji="0" lang="fi-FI" sz="2800" b="0" i="0" u="none" strike="noStrike" kern="0" cap="none" spc="0" normalizeH="0" baseline="0" noProof="0" dirty="0">
                <a:ln>
                  <a:noFill/>
                </a:ln>
                <a:solidFill>
                  <a:srgbClr val="280E01"/>
                </a:solidFill>
                <a:effectLst/>
                <a:uLnTx/>
                <a:uFillTx/>
                <a:latin typeface="Work Sans SemiBold"/>
                <a:sym typeface="Work Sans SemiBold"/>
              </a:rPr>
              <a:t>, on </a:t>
            </a:r>
            <a:r>
              <a:rPr kumimoji="0" lang="fi-FI" sz="2800" b="0" i="0" u="none" strike="noStrike" kern="0" cap="none" spc="0" normalizeH="0" baseline="0" noProof="0" dirty="0" err="1">
                <a:ln>
                  <a:noFill/>
                </a:ln>
                <a:solidFill>
                  <a:srgbClr val="280E01"/>
                </a:solidFill>
                <a:effectLst/>
                <a:uLnTx/>
                <a:uFillTx/>
                <a:latin typeface="Work Sans SemiBold"/>
                <a:sym typeface="Work Sans SemiBold"/>
              </a:rPr>
              <a:t>kliimaneutraal</a:t>
            </a:r>
            <a:r>
              <a:rPr kumimoji="0" lang="et-EE" sz="2800" b="0" i="0" u="none" strike="noStrike" kern="0" cap="none" spc="0" normalizeH="0" baseline="0" noProof="0" dirty="0" err="1">
                <a:ln>
                  <a:noFill/>
                </a:ln>
                <a:solidFill>
                  <a:srgbClr val="280E01"/>
                </a:solidFill>
                <a:effectLst/>
                <a:uLnTx/>
                <a:uFillTx/>
                <a:latin typeface="Work Sans SemiBold"/>
                <a:sym typeface="Work Sans SemiBold"/>
              </a:rPr>
              <a:t>sed</a:t>
            </a:r>
            <a:r>
              <a:rPr kumimoji="0" lang="de-DE" sz="2800" b="0" i="0" u="none" strike="noStrike" kern="0" cap="none" spc="0" normalizeH="0" baseline="0" noProof="0" dirty="0">
                <a:ln>
                  <a:noFill/>
                </a:ln>
                <a:solidFill>
                  <a:srgbClr val="280E01"/>
                </a:solidFill>
                <a:effectLst/>
                <a:uLnTx/>
                <a:uFillTx/>
                <a:latin typeface="Work Sans SemiBold"/>
                <a:sym typeface="Work Sans SemiBold"/>
              </a:rPr>
              <a:t>.</a:t>
            </a:r>
            <a:endParaRPr kumimoji="0" lang="de-AT" sz="2800" b="0" i="0" u="none" strike="noStrike" kern="0" cap="none" spc="0" normalizeH="0" baseline="0" noProof="0" dirty="0">
              <a:ln>
                <a:noFill/>
              </a:ln>
              <a:solidFill>
                <a:srgbClr val="280E01"/>
              </a:solidFill>
              <a:effectLst/>
              <a:uLnTx/>
              <a:uFillTx/>
              <a:latin typeface="Work Sans SemiBold"/>
              <a:sym typeface="Work Sans SemiBold"/>
            </a:endParaRPr>
          </a:p>
        </p:txBody>
      </p:sp>
      <p:sp>
        <p:nvSpPr>
          <p:cNvPr id="10" name="Google Shape;284;p6">
            <a:extLst>
              <a:ext uri="{FF2B5EF4-FFF2-40B4-BE49-F238E27FC236}">
                <a16:creationId xmlns:a16="http://schemas.microsoft.com/office/drawing/2014/main" id="{D2BFECF6-CBB4-F871-D27E-F553CBFE5137}"/>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285;p6" descr="A green and black circle with a black background&#10;&#10;Description automatically generated">
            <a:extLst>
              <a:ext uri="{FF2B5EF4-FFF2-40B4-BE49-F238E27FC236}">
                <a16:creationId xmlns:a16="http://schemas.microsoft.com/office/drawing/2014/main" id="{ECCB36F3-F9F8-23BC-C4BE-F76F692C7731}"/>
              </a:ext>
            </a:extLst>
          </p:cNvPr>
          <p:cNvPicPr preferRelativeResize="0"/>
          <p:nvPr/>
        </p:nvPicPr>
        <p:blipFill rotWithShape="1">
          <a:blip r:embed="rId5">
            <a:alphaModFix/>
          </a:blip>
          <a:srcRect/>
          <a:stretch/>
        </p:blipFill>
        <p:spPr>
          <a:xfrm>
            <a:off x="118748" y="98306"/>
            <a:ext cx="385720" cy="403801"/>
          </a:xfrm>
          <a:prstGeom prst="rect">
            <a:avLst/>
          </a:prstGeom>
          <a:noFill/>
          <a:ln>
            <a:noFill/>
          </a:ln>
        </p:spPr>
      </p:pic>
      <p:pic>
        <p:nvPicPr>
          <p:cNvPr id="13" name="Picture 12" descr="A red x in a square&#10;&#10;Description automatically generated">
            <a:extLst>
              <a:ext uri="{FF2B5EF4-FFF2-40B4-BE49-F238E27FC236}">
                <a16:creationId xmlns:a16="http://schemas.microsoft.com/office/drawing/2014/main" id="{AC35EDDC-99A0-D5A2-B97C-262C3F1C86D8}"/>
              </a:ext>
            </a:extLst>
          </p:cNvPr>
          <p:cNvPicPr>
            <a:picLocks noChangeAspect="1"/>
          </p:cNvPicPr>
          <p:nvPr/>
        </p:nvPicPr>
        <p:blipFill>
          <a:blip r:embed="rId6"/>
          <a:stretch>
            <a:fillRect/>
          </a:stretch>
        </p:blipFill>
        <p:spPr>
          <a:xfrm>
            <a:off x="827882" y="4775013"/>
            <a:ext cx="810120" cy="810120"/>
          </a:xfrm>
          <a:prstGeom prst="rect">
            <a:avLst/>
          </a:prstGeom>
        </p:spPr>
      </p:pic>
      <p:grpSp>
        <p:nvGrpSpPr>
          <p:cNvPr id="23" name="Group 19">
            <a:extLst>
              <a:ext uri="{FF2B5EF4-FFF2-40B4-BE49-F238E27FC236}">
                <a16:creationId xmlns:a16="http://schemas.microsoft.com/office/drawing/2014/main" id="{370138BB-7BDA-FA97-BE1E-5128A3BC2147}"/>
              </a:ext>
            </a:extLst>
          </p:cNvPr>
          <p:cNvGrpSpPr/>
          <p:nvPr/>
        </p:nvGrpSpPr>
        <p:grpSpPr>
          <a:xfrm>
            <a:off x="838200" y="3624727"/>
            <a:ext cx="1852155" cy="810120"/>
            <a:chOff x="838200" y="4164200"/>
            <a:chExt cx="1852155" cy="810120"/>
          </a:xfrm>
        </p:grpSpPr>
        <p:sp>
          <p:nvSpPr>
            <p:cNvPr id="24" name="Google Shape;309;p8">
              <a:extLst>
                <a:ext uri="{FF2B5EF4-FFF2-40B4-BE49-F238E27FC236}">
                  <a16:creationId xmlns:a16="http://schemas.microsoft.com/office/drawing/2014/main" id="{B1BE8679-80BE-7168-3E61-D96C968D7C22}"/>
                </a:ext>
              </a:extLst>
            </p:cNvPr>
            <p:cNvSpPr txBox="1">
              <a:spLocks/>
            </p:cNvSpPr>
            <p:nvPr/>
          </p:nvSpPr>
          <p:spPr>
            <a:xfrm>
              <a:off x="1638795" y="4359458"/>
              <a:ext cx="105156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a:ea typeface="Work Sans"/>
                  <a:cs typeface="Work Sans"/>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a:ea typeface="Work Sans"/>
                  <a:cs typeface="Work Sans"/>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t-EE" sz="2800" dirty="0"/>
                <a:t>Õige</a:t>
              </a:r>
              <a:endParaRPr lang="en-US" sz="2800" dirty="0"/>
            </a:p>
          </p:txBody>
        </p:sp>
        <p:pic>
          <p:nvPicPr>
            <p:cNvPr id="25" name="Picture 21" descr="A green square with black background&#10;&#10;Description automatically generated">
              <a:extLst>
                <a:ext uri="{FF2B5EF4-FFF2-40B4-BE49-F238E27FC236}">
                  <a16:creationId xmlns:a16="http://schemas.microsoft.com/office/drawing/2014/main" id="{2013C378-F4E1-F3DC-5BEC-3855EDD6DCBD}"/>
                </a:ext>
              </a:extLst>
            </p:cNvPr>
            <p:cNvPicPr>
              <a:picLocks noChangeAspect="1"/>
            </p:cNvPicPr>
            <p:nvPr/>
          </p:nvPicPr>
          <p:blipFill>
            <a:blip r:embed="rId7"/>
            <a:stretch>
              <a:fillRect/>
            </a:stretch>
          </p:blipFill>
          <p:spPr>
            <a:xfrm>
              <a:off x="838200" y="4164200"/>
              <a:ext cx="810120" cy="810120"/>
            </a:xfrm>
            <a:prstGeom prst="rect">
              <a:avLst/>
            </a:prstGeom>
          </p:spPr>
        </p:pic>
      </p:grpSp>
      <p:sp>
        <p:nvSpPr>
          <p:cNvPr id="38" name="Google Shape;309;p8">
            <a:extLst>
              <a:ext uri="{FF2B5EF4-FFF2-40B4-BE49-F238E27FC236}">
                <a16:creationId xmlns:a16="http://schemas.microsoft.com/office/drawing/2014/main" id="{AE8C4A0D-593A-743C-0737-4FFA92D0E6F9}"/>
              </a:ext>
            </a:extLst>
          </p:cNvPr>
          <p:cNvSpPr txBox="1">
            <a:spLocks/>
          </p:cNvSpPr>
          <p:nvPr/>
        </p:nvSpPr>
        <p:spPr>
          <a:xfrm>
            <a:off x="1638793" y="4967891"/>
            <a:ext cx="3152282"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a:ea typeface="Work Sans"/>
                <a:cs typeface="Work Sans"/>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a:ea typeface="Work Sans"/>
                <a:cs typeface="Work Sans"/>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t-EE" sz="2800" dirty="0"/>
              <a:t>Vale</a:t>
            </a:r>
            <a:r>
              <a:rPr lang="en-US" sz="2800" dirty="0"/>
              <a:t>, </a:t>
            </a:r>
            <a:r>
              <a:rPr lang="et-EE" sz="2800" dirty="0"/>
              <a:t>kuid</a:t>
            </a:r>
            <a:r>
              <a:rPr lang="en-US" sz="2800" dirty="0"/>
              <a:t>…</a:t>
            </a:r>
          </a:p>
        </p:txBody>
      </p:sp>
    </p:spTree>
    <p:extLst>
      <p:ext uri="{BB962C8B-B14F-4D97-AF65-F5344CB8AC3E}">
        <p14:creationId xmlns:p14="http://schemas.microsoft.com/office/powerpoint/2010/main" val="410026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EB6E1-E851-3772-741D-70AEF18994E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4540CF1-BF37-6274-BA31-022DDB1B8E5D}"/>
              </a:ext>
            </a:extLst>
          </p:cNvPr>
          <p:cNvSpPr>
            <a:spLocks noGrp="1"/>
          </p:cNvSpPr>
          <p:nvPr>
            <p:ph type="dt" idx="10"/>
          </p:nvPr>
        </p:nvSpPr>
        <p:spPr/>
        <p:txBody>
          <a:bodyPr/>
          <a:lstStyle/>
          <a:p>
            <a:fld id="{9E766C58-C115-4258-AE9E-D086ED805E48}" type="datetime1">
              <a:rPr lang="de-DE" smtClean="0"/>
              <a:t>06.10.2025</a:t>
            </a:fld>
            <a:endParaRPr lang="de-DE"/>
          </a:p>
        </p:txBody>
      </p:sp>
      <p:sp>
        <p:nvSpPr>
          <p:cNvPr id="3" name="Slide Number Placeholder 2">
            <a:extLst>
              <a:ext uri="{FF2B5EF4-FFF2-40B4-BE49-F238E27FC236}">
                <a16:creationId xmlns:a16="http://schemas.microsoft.com/office/drawing/2014/main" id="{C3FC7054-A3AE-E1BC-4523-011B2EEA0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11</a:t>
            </a:fld>
            <a:endParaRPr lang="de-DE"/>
          </a:p>
        </p:txBody>
      </p:sp>
      <p:sp>
        <p:nvSpPr>
          <p:cNvPr id="4" name="Text Placeholder 3">
            <a:extLst>
              <a:ext uri="{FF2B5EF4-FFF2-40B4-BE49-F238E27FC236}">
                <a16:creationId xmlns:a16="http://schemas.microsoft.com/office/drawing/2014/main" id="{9C75E900-4D9B-40E2-D504-2185A75D6181}"/>
              </a:ext>
            </a:extLst>
          </p:cNvPr>
          <p:cNvSpPr>
            <a:spLocks noGrp="1"/>
          </p:cNvSpPr>
          <p:nvPr>
            <p:ph type="body" idx="1"/>
          </p:nvPr>
        </p:nvSpPr>
        <p:spPr>
          <a:xfrm>
            <a:off x="838200" y="6332027"/>
            <a:ext cx="4598096" cy="372882"/>
          </a:xfrm>
        </p:spPr>
        <p:txBody>
          <a:bodyPr/>
          <a:lstStyle/>
          <a:p>
            <a:r>
              <a:rPr lang="et-EE" dirty="0">
                <a:latin typeface="Work Sans" pitchFamily="2" charset="0"/>
              </a:rPr>
              <a:t>Joonis:</a:t>
            </a:r>
            <a:r>
              <a:rPr lang="de-DE" dirty="0">
                <a:latin typeface="Work Sans" pitchFamily="2" charset="0"/>
              </a:rPr>
              <a:t> ovos</a:t>
            </a:r>
            <a:endParaRPr lang="de-AT" dirty="0">
              <a:latin typeface="Work Sans" pitchFamily="2" charset="0"/>
            </a:endParaRPr>
          </a:p>
        </p:txBody>
      </p:sp>
      <p:pic>
        <p:nvPicPr>
          <p:cNvPr id="6" name="Google Shape;151;p67">
            <a:extLst>
              <a:ext uri="{FF2B5EF4-FFF2-40B4-BE49-F238E27FC236}">
                <a16:creationId xmlns:a16="http://schemas.microsoft.com/office/drawing/2014/main" id="{B6A242BF-4FC1-796A-EFB2-6E025B4C0A88}"/>
              </a:ext>
            </a:extLst>
          </p:cNvPr>
          <p:cNvPicPr preferRelativeResize="0"/>
          <p:nvPr/>
        </p:nvPicPr>
        <p:blipFill>
          <a:blip r:embed="rId3"/>
          <a:srcRect/>
          <a:stretch/>
        </p:blipFill>
        <p:spPr>
          <a:xfrm>
            <a:off x="2191552" y="1400036"/>
            <a:ext cx="3988268" cy="3473406"/>
          </a:xfrm>
          <a:prstGeom prst="rect">
            <a:avLst/>
          </a:prstGeom>
          <a:noFill/>
          <a:ln>
            <a:noFill/>
          </a:ln>
        </p:spPr>
      </p:pic>
      <p:sp>
        <p:nvSpPr>
          <p:cNvPr id="8" name="Google Shape;283;p6">
            <a:extLst>
              <a:ext uri="{FF2B5EF4-FFF2-40B4-BE49-F238E27FC236}">
                <a16:creationId xmlns:a16="http://schemas.microsoft.com/office/drawing/2014/main" id="{45187EA2-F345-48EB-1433-D04A85276520}"/>
              </a:ext>
            </a:extLst>
          </p:cNvPr>
          <p:cNvSpPr txBox="1">
            <a:spLocks/>
          </p:cNvSpPr>
          <p:nvPr/>
        </p:nvSpPr>
        <p:spPr>
          <a:xfrm>
            <a:off x="2602061" y="1869235"/>
            <a:ext cx="3266440" cy="20761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1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50400" marR="0" lvl="0" indent="0" algn="ctr" defTabSz="914400" rtl="0" eaLnBrk="1" fontAlgn="auto" latinLnBrk="0" hangingPunct="1">
              <a:lnSpc>
                <a:spcPct val="90000"/>
              </a:lnSpc>
              <a:buClr>
                <a:srgbClr val="280E01"/>
              </a:buClr>
              <a:buSzPts val="2800"/>
              <a:buFont typeface="Arial"/>
              <a:buNone/>
              <a:tabLst/>
              <a:defRPr/>
            </a:pPr>
            <a:r>
              <a:rPr kumimoji="0" lang="et-EE" sz="2400" b="1" i="0" u="none" strike="noStrike" kern="0" cap="none" spc="0" normalizeH="0" baseline="0" noProof="0" dirty="0">
                <a:ln>
                  <a:noFill/>
                </a:ln>
                <a:solidFill>
                  <a:srgbClr val="280E01"/>
                </a:solidFill>
                <a:effectLst/>
                <a:uLnTx/>
                <a:uFillTx/>
                <a:latin typeface="Work Sans SemiBold"/>
                <a:sym typeface="Work Sans SemiBold"/>
              </a:rPr>
              <a:t>Rohetehnoloogiad nagu päikeseenergia või tuuleturbiinid ei ole täielikult kliimaneutraalsed</a:t>
            </a:r>
            <a:r>
              <a:rPr kumimoji="0" lang="de-DE" sz="2400" b="1" i="0" u="none" strike="noStrike" kern="0" cap="none" spc="0" normalizeH="0" baseline="0" noProof="0" dirty="0">
                <a:ln>
                  <a:noFill/>
                </a:ln>
                <a:solidFill>
                  <a:srgbClr val="280E01"/>
                </a:solidFill>
                <a:effectLst/>
                <a:uLnTx/>
                <a:uFillTx/>
                <a:latin typeface="Work Sans SemiBold"/>
                <a:sym typeface="Work Sans SemiBold"/>
              </a:rPr>
              <a:t>, </a:t>
            </a:r>
            <a:r>
              <a:rPr kumimoji="0" lang="et-EE" sz="2400" b="1" i="0" u="none" strike="noStrike" kern="0" cap="none" spc="0" normalizeH="0" baseline="0" noProof="0" dirty="0">
                <a:ln>
                  <a:noFill/>
                </a:ln>
                <a:solidFill>
                  <a:srgbClr val="280E01"/>
                </a:solidFill>
                <a:effectLst/>
                <a:uLnTx/>
                <a:uFillTx/>
                <a:latin typeface="Work Sans SemiBold"/>
                <a:sym typeface="Work Sans SemiBold"/>
              </a:rPr>
              <a:t>kuid</a:t>
            </a:r>
            <a:r>
              <a:rPr kumimoji="0" lang="de-DE" sz="2400" b="1" i="0" u="none" strike="noStrike" kern="0" cap="none" spc="0" normalizeH="0" baseline="0" noProof="0" dirty="0">
                <a:ln>
                  <a:noFill/>
                </a:ln>
                <a:solidFill>
                  <a:srgbClr val="280E01"/>
                </a:solidFill>
                <a:effectLst/>
                <a:uLnTx/>
                <a:uFillTx/>
                <a:latin typeface="Work Sans SemiBold"/>
                <a:sym typeface="Work Sans SemiBold"/>
              </a:rPr>
              <a:t>…</a:t>
            </a:r>
            <a:endParaRPr kumimoji="0" lang="de-AT" sz="2400" b="1" i="0" u="none" strike="noStrike" kern="0" cap="none" spc="0" normalizeH="0" baseline="0" noProof="0" dirty="0">
              <a:ln>
                <a:noFill/>
              </a:ln>
              <a:solidFill>
                <a:srgbClr val="280E01"/>
              </a:solidFill>
              <a:effectLst/>
              <a:uLnTx/>
              <a:uFillTx/>
              <a:latin typeface="Work Sans SemiBold"/>
              <a:sym typeface="Work Sans SemiBold"/>
            </a:endParaRPr>
          </a:p>
        </p:txBody>
      </p:sp>
      <p:sp>
        <p:nvSpPr>
          <p:cNvPr id="10" name="Google Shape;284;p6">
            <a:extLst>
              <a:ext uri="{FF2B5EF4-FFF2-40B4-BE49-F238E27FC236}">
                <a16:creationId xmlns:a16="http://schemas.microsoft.com/office/drawing/2014/main" id="{3A97EE96-5952-F804-B854-157D8A11764F}"/>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285;p6" descr="A green and black circle with a black background&#10;&#10;Description automatically generated">
            <a:extLst>
              <a:ext uri="{FF2B5EF4-FFF2-40B4-BE49-F238E27FC236}">
                <a16:creationId xmlns:a16="http://schemas.microsoft.com/office/drawing/2014/main" id="{9247508B-1E14-36F1-8F2C-7C3DB301D306}"/>
              </a:ext>
            </a:extLst>
          </p:cNvPr>
          <p:cNvPicPr preferRelativeResize="0"/>
          <p:nvPr/>
        </p:nvPicPr>
        <p:blipFill rotWithShape="1">
          <a:blip r:embed="rId4">
            <a:alphaModFix/>
          </a:blip>
          <a:srcRect/>
          <a:stretch/>
        </p:blipFill>
        <p:spPr>
          <a:xfrm>
            <a:off x="118748" y="98306"/>
            <a:ext cx="385720" cy="403801"/>
          </a:xfrm>
          <a:prstGeom prst="rect">
            <a:avLst/>
          </a:prstGeom>
          <a:noFill/>
          <a:ln>
            <a:noFill/>
          </a:ln>
        </p:spPr>
      </p:pic>
      <p:pic>
        <p:nvPicPr>
          <p:cNvPr id="24" name="Google Shape;152;p67">
            <a:extLst>
              <a:ext uri="{FF2B5EF4-FFF2-40B4-BE49-F238E27FC236}">
                <a16:creationId xmlns:a16="http://schemas.microsoft.com/office/drawing/2014/main" id="{97633EF1-CC3F-4127-9F6D-0BB9491C7919}"/>
              </a:ext>
            </a:extLst>
          </p:cNvPr>
          <p:cNvPicPr preferRelativeResize="0"/>
          <p:nvPr/>
        </p:nvPicPr>
        <p:blipFill>
          <a:blip r:embed="rId5"/>
          <a:srcRect b="25020"/>
          <a:stretch/>
        </p:blipFill>
        <p:spPr>
          <a:xfrm>
            <a:off x="222089" y="4028296"/>
            <a:ext cx="2412823" cy="2057381"/>
          </a:xfrm>
          <a:prstGeom prst="rect">
            <a:avLst/>
          </a:prstGeom>
          <a:noFill/>
          <a:ln>
            <a:noFill/>
          </a:ln>
        </p:spPr>
      </p:pic>
      <p:sp>
        <p:nvSpPr>
          <p:cNvPr id="38" name="Title 4">
            <a:extLst>
              <a:ext uri="{FF2B5EF4-FFF2-40B4-BE49-F238E27FC236}">
                <a16:creationId xmlns:a16="http://schemas.microsoft.com/office/drawing/2014/main" id="{293649F0-D210-53B8-E6B0-D841B45947F7}"/>
              </a:ext>
            </a:extLst>
          </p:cNvPr>
          <p:cNvSpPr>
            <a:spLocks noGrp="1"/>
          </p:cNvSpPr>
          <p:nvPr>
            <p:ph type="title"/>
          </p:nvPr>
        </p:nvSpPr>
        <p:spPr>
          <a:xfrm>
            <a:off x="839788" y="457200"/>
            <a:ext cx="10512425" cy="914400"/>
          </a:xfrm>
        </p:spPr>
        <p:txBody>
          <a:bodyPr/>
          <a:lstStyle/>
          <a:p>
            <a:r>
              <a:rPr lang="et-EE" dirty="0"/>
              <a:t>Õige või vale</a:t>
            </a:r>
            <a:r>
              <a:rPr lang="de-DE" dirty="0"/>
              <a:t>?</a:t>
            </a:r>
            <a:endParaRPr lang="de-AT" dirty="0"/>
          </a:p>
        </p:txBody>
      </p:sp>
      <p:sp>
        <p:nvSpPr>
          <p:cNvPr id="39" name="Oval 17">
            <a:extLst>
              <a:ext uri="{FF2B5EF4-FFF2-40B4-BE49-F238E27FC236}">
                <a16:creationId xmlns:a16="http://schemas.microsoft.com/office/drawing/2014/main" id="{2B088667-D229-C756-A21C-B31024829D0A}"/>
              </a:ext>
            </a:extLst>
          </p:cNvPr>
          <p:cNvSpPr/>
          <p:nvPr/>
        </p:nvSpPr>
        <p:spPr>
          <a:xfrm>
            <a:off x="5258572" y="4796618"/>
            <a:ext cx="584050" cy="584050"/>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Oval 16">
            <a:extLst>
              <a:ext uri="{FF2B5EF4-FFF2-40B4-BE49-F238E27FC236}">
                <a16:creationId xmlns:a16="http://schemas.microsoft.com/office/drawing/2014/main" id="{1389F2C0-F008-B347-BE16-8165BF2E88F9}"/>
              </a:ext>
            </a:extLst>
          </p:cNvPr>
          <p:cNvSpPr/>
          <p:nvPr/>
        </p:nvSpPr>
        <p:spPr>
          <a:xfrm>
            <a:off x="3924948" y="5106647"/>
            <a:ext cx="799452" cy="799452"/>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descr="Ein Bild, das Symbol, Screenshot, Grafiken, Schrift enthält.&#10;&#10;Automatisch generierte Beschreibung">
            <a:extLst>
              <a:ext uri="{FF2B5EF4-FFF2-40B4-BE49-F238E27FC236}">
                <a16:creationId xmlns:a16="http://schemas.microsoft.com/office/drawing/2014/main" id="{5D8FA93E-B32E-E1C1-497D-69721739B9D7}"/>
              </a:ext>
            </a:extLst>
          </p:cNvPr>
          <p:cNvPicPr>
            <a:picLocks noChangeAspect="1"/>
          </p:cNvPicPr>
          <p:nvPr/>
        </p:nvPicPr>
        <p:blipFill>
          <a:blip r:embed="rId6"/>
          <a:stretch>
            <a:fillRect/>
          </a:stretch>
        </p:blipFill>
        <p:spPr>
          <a:xfrm>
            <a:off x="5357104" y="4895150"/>
            <a:ext cx="386984" cy="386984"/>
          </a:xfrm>
          <a:prstGeom prst="rect">
            <a:avLst/>
          </a:prstGeom>
        </p:spPr>
      </p:pic>
      <p:pic>
        <p:nvPicPr>
          <p:cNvPr id="42" name="Grafik 41" descr="Ein Bild, das Stern enthält.&#10;&#10;Automatisch generierte Beschreibung mit geringer Zuverlässigkeit">
            <a:extLst>
              <a:ext uri="{FF2B5EF4-FFF2-40B4-BE49-F238E27FC236}">
                <a16:creationId xmlns:a16="http://schemas.microsoft.com/office/drawing/2014/main" id="{A9A789D2-3F4B-6B24-690B-A8675BED9EB8}"/>
              </a:ext>
            </a:extLst>
          </p:cNvPr>
          <p:cNvPicPr>
            <a:picLocks noChangeAspect="1"/>
          </p:cNvPicPr>
          <p:nvPr/>
        </p:nvPicPr>
        <p:blipFill>
          <a:blip r:embed="rId7"/>
          <a:stretch>
            <a:fillRect/>
          </a:stretch>
        </p:blipFill>
        <p:spPr>
          <a:xfrm>
            <a:off x="4063438" y="5260377"/>
            <a:ext cx="543228" cy="543228"/>
          </a:xfrm>
          <a:prstGeom prst="rect">
            <a:avLst/>
          </a:prstGeom>
        </p:spPr>
      </p:pic>
      <p:sp>
        <p:nvSpPr>
          <p:cNvPr id="43" name="Text Placeholder 1">
            <a:extLst>
              <a:ext uri="{FF2B5EF4-FFF2-40B4-BE49-F238E27FC236}">
                <a16:creationId xmlns:a16="http://schemas.microsoft.com/office/drawing/2014/main" id="{AE25DAE5-89FF-BA78-D163-43B67E588CE8}"/>
              </a:ext>
            </a:extLst>
          </p:cNvPr>
          <p:cNvSpPr txBox="1">
            <a:spLocks/>
          </p:cNvSpPr>
          <p:nvPr/>
        </p:nvSpPr>
        <p:spPr>
          <a:xfrm>
            <a:off x="6802922" y="1765960"/>
            <a:ext cx="4771691" cy="366914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RPr/>
            </a:defPPr>
            <a:lvl1pPr marL="114300" indent="0" fontAlgn="base">
              <a:lnSpc>
                <a:spcPct val="120000"/>
              </a:lnSpc>
              <a:spcBef>
                <a:spcPts val="1000"/>
              </a:spcBef>
              <a:buClr>
                <a:schemeClr val="accent1"/>
              </a:buClr>
              <a:buSzPts val="1800"/>
              <a:buNone/>
              <a:defRPr sz="1800">
                <a:effectLst/>
                <a:latin typeface="Work Sans Medium" pitchFamily="2" charset="77"/>
                <a:ea typeface="Work Sans Medium" pitchFamily="2" charset="0"/>
                <a:cs typeface="Work Sans Medium" pitchFamily="2" charset="0"/>
              </a:defRPr>
            </a:lvl1pPr>
            <a:lvl2pPr marL="914400" indent="-330200">
              <a:lnSpc>
                <a:spcPct val="120000"/>
              </a:lnSpc>
              <a:spcBef>
                <a:spcPts val="500"/>
              </a:spcBef>
              <a:buClr>
                <a:schemeClr val="accent1"/>
              </a:buClr>
              <a:buSzPts val="1600"/>
              <a:buChar char="•"/>
              <a:defRPr sz="1600">
                <a:solidFill>
                  <a:schemeClr val="dk1"/>
                </a:solidFill>
                <a:latin typeface="Work Sans Medium"/>
                <a:ea typeface="Work Sans Medium"/>
                <a:cs typeface="Work Sans Medium"/>
              </a:defRPr>
            </a:lvl2pPr>
            <a:lvl3pPr marL="1371600" indent="-317500">
              <a:lnSpc>
                <a:spcPct val="120000"/>
              </a:lnSpc>
              <a:spcBef>
                <a:spcPts val="500"/>
              </a:spcBef>
              <a:buClr>
                <a:schemeClr val="accent1"/>
              </a:buClr>
              <a:buSzPts val="1400"/>
              <a:buChar char="•"/>
              <a:defRPr>
                <a:solidFill>
                  <a:schemeClr val="dk1"/>
                </a:solidFill>
                <a:latin typeface="Work Sans Medium"/>
                <a:ea typeface="Work Sans Medium"/>
                <a:cs typeface="Work Sans Medium"/>
              </a:defRPr>
            </a:lvl3pPr>
            <a:lvl4pPr marL="1828800" indent="-304800">
              <a:lnSpc>
                <a:spcPct val="120000"/>
              </a:lnSpc>
              <a:spcBef>
                <a:spcPts val="500"/>
              </a:spcBef>
              <a:buClr>
                <a:schemeClr val="accent1"/>
              </a:buClr>
              <a:buSzPts val="1200"/>
              <a:buChar char="•"/>
              <a:defRPr sz="1200">
                <a:solidFill>
                  <a:schemeClr val="dk1"/>
                </a:solidFill>
                <a:latin typeface="Work Sans Medium"/>
                <a:ea typeface="Work Sans Medium"/>
                <a:cs typeface="Work Sans Medium"/>
              </a:defRPr>
            </a:lvl4pPr>
            <a:lvl5pPr marL="2286000" indent="-292100">
              <a:lnSpc>
                <a:spcPct val="120000"/>
              </a:lnSpc>
              <a:spcBef>
                <a:spcPts val="500"/>
              </a:spcBef>
              <a:buClr>
                <a:schemeClr val="accent1"/>
              </a:buClr>
              <a:buSzPts val="1000"/>
              <a:buChar char="•"/>
              <a:defRPr sz="1000">
                <a:solidFill>
                  <a:schemeClr val="dk1"/>
                </a:solidFill>
                <a:latin typeface="Work Sans Medium"/>
                <a:ea typeface="Work Sans Medium"/>
                <a:cs typeface="Work Sans Medium"/>
              </a:defRPr>
            </a:lvl5pPr>
            <a:lvl6pPr marL="2743200" indent="-342900">
              <a:lnSpc>
                <a:spcPct val="90000"/>
              </a:lnSpc>
              <a:spcBef>
                <a:spcPts val="500"/>
              </a:spcBef>
              <a:buClr>
                <a:schemeClr val="dk1"/>
              </a:buClr>
              <a:buSzPts val="1800"/>
              <a:buChar char="•"/>
              <a:defRPr sz="1800">
                <a:solidFill>
                  <a:schemeClr val="dk1"/>
                </a:solidFill>
              </a:defRPr>
            </a:lvl6pPr>
            <a:lvl7pPr marL="3200400" indent="-342900">
              <a:lnSpc>
                <a:spcPct val="90000"/>
              </a:lnSpc>
              <a:spcBef>
                <a:spcPts val="500"/>
              </a:spcBef>
              <a:buClr>
                <a:schemeClr val="dk1"/>
              </a:buClr>
              <a:buSzPts val="1800"/>
              <a:buChar char="•"/>
              <a:defRPr sz="1800">
                <a:solidFill>
                  <a:schemeClr val="dk1"/>
                </a:solidFill>
              </a:defRPr>
            </a:lvl7pPr>
            <a:lvl8pPr marL="3657600" indent="-342900">
              <a:lnSpc>
                <a:spcPct val="90000"/>
              </a:lnSpc>
              <a:spcBef>
                <a:spcPts val="500"/>
              </a:spcBef>
              <a:buClr>
                <a:schemeClr val="dk1"/>
              </a:buClr>
              <a:buSzPts val="1800"/>
              <a:buChar char="•"/>
              <a:defRPr sz="1800">
                <a:solidFill>
                  <a:schemeClr val="dk1"/>
                </a:solidFill>
              </a:defRPr>
            </a:lvl8pPr>
            <a:lvl9pPr marL="4114800" indent="-342900">
              <a:lnSpc>
                <a:spcPct val="90000"/>
              </a:lnSpc>
              <a:spcBef>
                <a:spcPts val="500"/>
              </a:spcBef>
              <a:buClr>
                <a:schemeClr val="dk1"/>
              </a:buClr>
              <a:buSzPts val="1800"/>
              <a:buChar char="•"/>
              <a:defRPr sz="1800">
                <a:solidFill>
                  <a:schemeClr val="dk1"/>
                </a:solidFill>
              </a:defRPr>
            </a:lvl9pPr>
          </a:lstStyle>
          <a:p>
            <a:pPr marL="393300" indent="-342900">
              <a:lnSpc>
                <a:spcPct val="110000"/>
              </a:lnSpc>
              <a:buClr>
                <a:srgbClr val="626262"/>
              </a:buClr>
              <a:buFont typeface="Arial" panose="020B0604020202020204" pitchFamily="34" charset="0"/>
              <a:buChar char="•"/>
            </a:pPr>
            <a:r>
              <a:rPr lang="de-AT" sz="2000" dirty="0">
                <a:solidFill>
                  <a:schemeClr val="tx1"/>
                </a:solidFill>
                <a:latin typeface="Work Sans Medium"/>
                <a:sym typeface="Work Sans"/>
              </a:rPr>
              <a:t>…</a:t>
            </a:r>
            <a:r>
              <a:rPr lang="et-EE" sz="2000" dirty="0">
                <a:solidFill>
                  <a:schemeClr val="tx1"/>
                </a:solidFill>
                <a:latin typeface="Work Sans Medium"/>
                <a:sym typeface="Work Sans"/>
              </a:rPr>
              <a:t>aitavad oluliselt vähendada heitkoguseid</a:t>
            </a:r>
            <a:r>
              <a:rPr lang="de-AT" sz="2000" dirty="0">
                <a:solidFill>
                  <a:schemeClr val="tx1"/>
                </a:solidFill>
                <a:latin typeface="Work Sans Medium"/>
                <a:sym typeface="Work Sans"/>
              </a:rPr>
              <a:t>.</a:t>
            </a:r>
          </a:p>
          <a:p>
            <a:pPr marL="393300" indent="-342900">
              <a:lnSpc>
                <a:spcPct val="110000"/>
              </a:lnSpc>
              <a:buClr>
                <a:srgbClr val="626262"/>
              </a:buClr>
              <a:buFont typeface="Arial" panose="020B0604020202020204" pitchFamily="34" charset="0"/>
              <a:buChar char="•"/>
            </a:pPr>
            <a:r>
              <a:rPr lang="de-AT" sz="2000" dirty="0">
                <a:solidFill>
                  <a:schemeClr val="tx1"/>
                </a:solidFill>
                <a:latin typeface="Work Sans Medium"/>
                <a:sym typeface="Work Sans"/>
              </a:rPr>
              <a:t>…</a:t>
            </a:r>
            <a:r>
              <a:rPr lang="et-EE" sz="2000" dirty="0">
                <a:solidFill>
                  <a:schemeClr val="tx1"/>
                </a:solidFill>
                <a:latin typeface="Work Sans Medium"/>
                <a:sym typeface="Work Sans"/>
              </a:rPr>
              <a:t>t</a:t>
            </a:r>
            <a:r>
              <a:rPr lang="fi-FI" sz="2000" dirty="0" err="1">
                <a:solidFill>
                  <a:schemeClr val="tx1"/>
                </a:solidFill>
                <a:latin typeface="Work Sans Medium"/>
                <a:sym typeface="Work Sans"/>
              </a:rPr>
              <a:t>uule-</a:t>
            </a:r>
            <a:r>
              <a:rPr lang="fi-FI" sz="2000" dirty="0">
                <a:solidFill>
                  <a:schemeClr val="tx1"/>
                </a:solidFill>
                <a:latin typeface="Work Sans Medium"/>
                <a:sym typeface="Work Sans"/>
              </a:rPr>
              <a:t> ja </a:t>
            </a:r>
            <a:r>
              <a:rPr lang="fi-FI" sz="2000" dirty="0" err="1">
                <a:solidFill>
                  <a:schemeClr val="tx1"/>
                </a:solidFill>
                <a:latin typeface="Work Sans Medium"/>
                <a:sym typeface="Work Sans"/>
              </a:rPr>
              <a:t>päikeseenergia</a:t>
            </a:r>
            <a:r>
              <a:rPr lang="fi-FI" sz="2000" dirty="0">
                <a:solidFill>
                  <a:schemeClr val="tx1"/>
                </a:solidFill>
                <a:latin typeface="Work Sans Medium"/>
                <a:sym typeface="Work Sans"/>
              </a:rPr>
              <a:t> </a:t>
            </a:r>
            <a:r>
              <a:rPr lang="fi-FI" sz="2000" dirty="0" err="1">
                <a:solidFill>
                  <a:schemeClr val="tx1"/>
                </a:solidFill>
                <a:latin typeface="Work Sans Medium"/>
                <a:sym typeface="Work Sans"/>
              </a:rPr>
              <a:t>tootmine</a:t>
            </a:r>
            <a:r>
              <a:rPr lang="fi-FI" sz="2000" dirty="0">
                <a:solidFill>
                  <a:schemeClr val="tx1"/>
                </a:solidFill>
                <a:latin typeface="Work Sans Medium"/>
                <a:sym typeface="Work Sans"/>
              </a:rPr>
              <a:t> ei </a:t>
            </a:r>
            <a:r>
              <a:rPr lang="fi-FI" sz="2000" dirty="0" err="1">
                <a:solidFill>
                  <a:schemeClr val="tx1"/>
                </a:solidFill>
                <a:latin typeface="Work Sans Medium"/>
                <a:sym typeface="Work Sans"/>
              </a:rPr>
              <a:t>tekita</a:t>
            </a:r>
            <a:r>
              <a:rPr lang="fi-FI" sz="2000" dirty="0">
                <a:solidFill>
                  <a:schemeClr val="tx1"/>
                </a:solidFill>
                <a:latin typeface="Work Sans Medium"/>
                <a:sym typeface="Work Sans"/>
              </a:rPr>
              <a:t> </a:t>
            </a:r>
            <a:r>
              <a:rPr lang="fi-FI" sz="2000" dirty="0" err="1">
                <a:solidFill>
                  <a:schemeClr val="tx1"/>
                </a:solidFill>
                <a:latin typeface="Work Sans Medium"/>
                <a:sym typeface="Work Sans"/>
              </a:rPr>
              <a:t>praktiliselt</a:t>
            </a:r>
            <a:r>
              <a:rPr lang="fi-FI" sz="2000" dirty="0">
                <a:solidFill>
                  <a:schemeClr val="tx1"/>
                </a:solidFill>
                <a:latin typeface="Work Sans Medium"/>
                <a:sym typeface="Work Sans"/>
              </a:rPr>
              <a:t> </a:t>
            </a:r>
            <a:r>
              <a:rPr lang="fi-FI" sz="2000" dirty="0" err="1">
                <a:solidFill>
                  <a:schemeClr val="tx1"/>
                </a:solidFill>
                <a:latin typeface="Work Sans Medium"/>
                <a:sym typeface="Work Sans"/>
              </a:rPr>
              <a:t>üldse</a:t>
            </a:r>
            <a:r>
              <a:rPr lang="fi-FI" sz="2000" dirty="0">
                <a:solidFill>
                  <a:schemeClr val="tx1"/>
                </a:solidFill>
                <a:latin typeface="Work Sans Medium"/>
                <a:sym typeface="Work Sans"/>
              </a:rPr>
              <a:t> </a:t>
            </a:r>
            <a:r>
              <a:rPr lang="fi-FI" sz="2000" dirty="0" err="1">
                <a:solidFill>
                  <a:schemeClr val="tx1"/>
                </a:solidFill>
                <a:latin typeface="Work Sans Medium"/>
                <a:sym typeface="Work Sans"/>
              </a:rPr>
              <a:t>kasvuhoonegaase</a:t>
            </a:r>
            <a:r>
              <a:rPr lang="de-AT" sz="2000" dirty="0">
                <a:solidFill>
                  <a:schemeClr val="tx1"/>
                </a:solidFill>
                <a:latin typeface="Work Sans Medium"/>
                <a:sym typeface="Work Sans"/>
              </a:rPr>
              <a:t>.</a:t>
            </a:r>
          </a:p>
          <a:p>
            <a:pPr marL="393300" indent="-342900">
              <a:lnSpc>
                <a:spcPct val="110000"/>
              </a:lnSpc>
              <a:buClr>
                <a:srgbClr val="626262"/>
              </a:buClr>
              <a:buFont typeface="Arial" panose="020B0604020202020204" pitchFamily="34" charset="0"/>
              <a:buChar char="•"/>
            </a:pPr>
            <a:r>
              <a:rPr lang="de-AT" sz="2000" dirty="0">
                <a:solidFill>
                  <a:schemeClr val="tx1"/>
                </a:solidFill>
                <a:latin typeface="Work Sans Medium"/>
                <a:sym typeface="Work Sans"/>
              </a:rPr>
              <a:t>…</a:t>
            </a:r>
            <a:r>
              <a:rPr lang="et-EE" sz="2000" dirty="0">
                <a:solidFill>
                  <a:schemeClr val="tx1"/>
                </a:solidFill>
                <a:latin typeface="Work Sans Medium"/>
                <a:sym typeface="Work Sans"/>
              </a:rPr>
              <a:t>h</a:t>
            </a:r>
            <a:r>
              <a:rPr lang="de-AT" sz="2000" dirty="0" err="1">
                <a:solidFill>
                  <a:schemeClr val="tx1"/>
                </a:solidFill>
                <a:latin typeface="Work Sans Medium"/>
                <a:sym typeface="Work Sans"/>
              </a:rPr>
              <a:t>eitkogused</a:t>
            </a:r>
            <a:r>
              <a:rPr lang="de-AT" sz="2000" dirty="0">
                <a:solidFill>
                  <a:schemeClr val="tx1"/>
                </a:solidFill>
                <a:latin typeface="Work Sans Medium"/>
                <a:sym typeface="Work Sans"/>
              </a:rPr>
              <a:t> </a:t>
            </a:r>
            <a:r>
              <a:rPr lang="de-AT" sz="2000" dirty="0" err="1">
                <a:solidFill>
                  <a:schemeClr val="tx1"/>
                </a:solidFill>
                <a:latin typeface="Work Sans Medium"/>
                <a:sym typeface="Work Sans"/>
              </a:rPr>
              <a:t>tekivad</a:t>
            </a:r>
            <a:r>
              <a:rPr lang="de-AT" sz="2000" dirty="0">
                <a:solidFill>
                  <a:schemeClr val="tx1"/>
                </a:solidFill>
                <a:latin typeface="Work Sans Medium"/>
                <a:sym typeface="Work Sans"/>
              </a:rPr>
              <a:t> </a:t>
            </a:r>
            <a:r>
              <a:rPr lang="de-AT" sz="2000" dirty="0" err="1">
                <a:solidFill>
                  <a:schemeClr val="tx1"/>
                </a:solidFill>
                <a:latin typeface="Work Sans Medium"/>
                <a:sym typeface="Work Sans"/>
              </a:rPr>
              <a:t>ainult</a:t>
            </a:r>
            <a:r>
              <a:rPr lang="de-AT" sz="2000" dirty="0">
                <a:solidFill>
                  <a:schemeClr val="tx1"/>
                </a:solidFill>
                <a:latin typeface="Work Sans Medium"/>
                <a:sym typeface="Work Sans"/>
              </a:rPr>
              <a:t> </a:t>
            </a:r>
            <a:r>
              <a:rPr lang="de-AT" sz="2000" dirty="0" err="1">
                <a:solidFill>
                  <a:schemeClr val="tx1"/>
                </a:solidFill>
                <a:latin typeface="Work Sans Medium"/>
                <a:sym typeface="Work Sans"/>
              </a:rPr>
              <a:t>tootmise</a:t>
            </a:r>
            <a:r>
              <a:rPr lang="de-AT" sz="2000" dirty="0">
                <a:solidFill>
                  <a:schemeClr val="tx1"/>
                </a:solidFill>
                <a:latin typeface="Work Sans Medium"/>
                <a:sym typeface="Work Sans"/>
              </a:rPr>
              <a:t>, </a:t>
            </a:r>
            <a:r>
              <a:rPr lang="de-AT" sz="2000" dirty="0" err="1">
                <a:solidFill>
                  <a:schemeClr val="tx1"/>
                </a:solidFill>
                <a:latin typeface="Work Sans Medium"/>
                <a:sym typeface="Work Sans"/>
              </a:rPr>
              <a:t>transpordi</a:t>
            </a:r>
            <a:r>
              <a:rPr lang="de-AT" sz="2000" dirty="0">
                <a:solidFill>
                  <a:schemeClr val="tx1"/>
                </a:solidFill>
                <a:latin typeface="Work Sans Medium"/>
                <a:sym typeface="Work Sans"/>
              </a:rPr>
              <a:t>, </a:t>
            </a:r>
            <a:r>
              <a:rPr lang="de-AT" sz="2000" dirty="0" err="1">
                <a:solidFill>
                  <a:schemeClr val="tx1"/>
                </a:solidFill>
                <a:latin typeface="Work Sans Medium"/>
                <a:sym typeface="Work Sans"/>
              </a:rPr>
              <a:t>paigaldamise</a:t>
            </a:r>
            <a:r>
              <a:rPr lang="de-AT" sz="2000" dirty="0">
                <a:solidFill>
                  <a:schemeClr val="tx1"/>
                </a:solidFill>
                <a:latin typeface="Work Sans Medium"/>
                <a:sym typeface="Work Sans"/>
              </a:rPr>
              <a:t>, </a:t>
            </a:r>
            <a:r>
              <a:rPr lang="de-AT" sz="2000" dirty="0" err="1">
                <a:solidFill>
                  <a:schemeClr val="tx1"/>
                </a:solidFill>
                <a:latin typeface="Work Sans Medium"/>
                <a:sym typeface="Work Sans"/>
              </a:rPr>
              <a:t>hoolduse</a:t>
            </a:r>
            <a:r>
              <a:rPr lang="de-AT" sz="2000" dirty="0">
                <a:solidFill>
                  <a:schemeClr val="tx1"/>
                </a:solidFill>
                <a:latin typeface="Work Sans Medium"/>
                <a:sym typeface="Work Sans"/>
              </a:rPr>
              <a:t> ja </a:t>
            </a:r>
            <a:r>
              <a:rPr lang="de-AT" sz="2000" dirty="0" err="1">
                <a:solidFill>
                  <a:schemeClr val="tx1"/>
                </a:solidFill>
                <a:latin typeface="Work Sans Medium"/>
                <a:sym typeface="Work Sans"/>
              </a:rPr>
              <a:t>ringlussevõtu</a:t>
            </a:r>
            <a:r>
              <a:rPr lang="de-AT" sz="2000" dirty="0">
                <a:solidFill>
                  <a:schemeClr val="tx1"/>
                </a:solidFill>
                <a:latin typeface="Work Sans Medium"/>
                <a:sym typeface="Work Sans"/>
              </a:rPr>
              <a:t> </a:t>
            </a:r>
            <a:r>
              <a:rPr lang="de-AT" sz="2000" dirty="0" err="1">
                <a:solidFill>
                  <a:schemeClr val="tx1"/>
                </a:solidFill>
                <a:latin typeface="Work Sans Medium"/>
                <a:sym typeface="Work Sans"/>
              </a:rPr>
              <a:t>käigus</a:t>
            </a:r>
            <a:r>
              <a:rPr lang="de-AT" sz="2000" dirty="0">
                <a:solidFill>
                  <a:schemeClr val="tx1"/>
                </a:solidFill>
                <a:latin typeface="Work Sans Medium"/>
                <a:sym typeface="Work Sans"/>
              </a:rPr>
              <a:t>.</a:t>
            </a:r>
          </a:p>
        </p:txBody>
      </p:sp>
    </p:spTree>
    <p:extLst>
      <p:ext uri="{BB962C8B-B14F-4D97-AF65-F5344CB8AC3E}">
        <p14:creationId xmlns:p14="http://schemas.microsoft.com/office/powerpoint/2010/main" val="189133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platzhalter 42">
            <a:extLst>
              <a:ext uri="{FF2B5EF4-FFF2-40B4-BE49-F238E27FC236}">
                <a16:creationId xmlns:a16="http://schemas.microsoft.com/office/drawing/2014/main" id="{2E902BE0-5609-98A3-0CC2-32DF50AC1759}"/>
              </a:ext>
            </a:extLst>
          </p:cNvPr>
          <p:cNvSpPr>
            <a:spLocks noGrp="1"/>
          </p:cNvSpPr>
          <p:nvPr>
            <p:ph type="body" idx="3"/>
          </p:nvPr>
        </p:nvSpPr>
        <p:spPr/>
        <p:txBody>
          <a:bodyPr/>
          <a:lstStyle/>
          <a:p>
            <a:endParaRPr lang="de-AT"/>
          </a:p>
        </p:txBody>
      </p:sp>
      <p:sp>
        <p:nvSpPr>
          <p:cNvPr id="12" name="Textplatzhalter 11">
            <a:extLst>
              <a:ext uri="{FF2B5EF4-FFF2-40B4-BE49-F238E27FC236}">
                <a16:creationId xmlns:a16="http://schemas.microsoft.com/office/drawing/2014/main" id="{13C14E18-83FF-E9EC-218F-167F4950AAC5}"/>
              </a:ext>
            </a:extLst>
          </p:cNvPr>
          <p:cNvSpPr>
            <a:spLocks noGrp="1"/>
          </p:cNvSpPr>
          <p:nvPr>
            <p:ph type="body" idx="1"/>
          </p:nvPr>
        </p:nvSpPr>
        <p:spPr>
          <a:xfrm>
            <a:off x="1362075" y="2609850"/>
            <a:ext cx="9467850" cy="3567113"/>
          </a:xfrm>
        </p:spPr>
        <p:txBody>
          <a:bodyPr>
            <a:normAutofit/>
          </a:bodyPr>
          <a:lstStyle/>
          <a:p>
            <a:pPr marL="50400" indent="0" algn="ctr">
              <a:spcBef>
                <a:spcPts val="1000"/>
              </a:spcBef>
              <a:spcAft>
                <a:spcPts val="0"/>
              </a:spcAft>
              <a:buNone/>
            </a:pPr>
            <a:r>
              <a:rPr lang="de-DE" sz="2400" dirty="0">
                <a:latin typeface="Work Sans Medium" pitchFamily="2" charset="0"/>
              </a:rPr>
              <a:t>…</a:t>
            </a:r>
            <a:r>
              <a:rPr lang="de-DE" sz="2400" dirty="0" err="1">
                <a:latin typeface="Work Sans Medium" pitchFamily="2" charset="0"/>
              </a:rPr>
              <a:t>mida</a:t>
            </a:r>
            <a:r>
              <a:rPr lang="de-DE" sz="2400" dirty="0">
                <a:latin typeface="Work Sans Medium" pitchFamily="2" charset="0"/>
              </a:rPr>
              <a:t> </a:t>
            </a:r>
            <a:r>
              <a:rPr lang="de-DE" sz="2400" dirty="0" err="1">
                <a:latin typeface="Work Sans Medium" pitchFamily="2" charset="0"/>
              </a:rPr>
              <a:t>nimetatakse</a:t>
            </a:r>
            <a:r>
              <a:rPr lang="de-DE" sz="2400" dirty="0">
                <a:latin typeface="Work Sans Medium" pitchFamily="2" charset="0"/>
              </a:rPr>
              <a:t> </a:t>
            </a:r>
            <a:r>
              <a:rPr lang="de-DE" sz="2400" dirty="0">
                <a:solidFill>
                  <a:schemeClr val="bg2"/>
                </a:solidFill>
                <a:latin typeface="Work Sans Medium" pitchFamily="2" charset="0"/>
              </a:rPr>
              <a:t>„</a:t>
            </a:r>
            <a:r>
              <a:rPr lang="et-EE" sz="2400" dirty="0">
                <a:solidFill>
                  <a:schemeClr val="bg2"/>
                </a:solidFill>
                <a:latin typeface="Work Sans Medium" pitchFamily="2" charset="0"/>
              </a:rPr>
              <a:t>integreeritud</a:t>
            </a:r>
            <a:r>
              <a:rPr lang="de-DE" sz="2400" dirty="0">
                <a:solidFill>
                  <a:schemeClr val="bg2"/>
                </a:solidFill>
                <a:latin typeface="Work Sans Medium" pitchFamily="2" charset="0"/>
              </a:rPr>
              <a:t> </a:t>
            </a:r>
            <a:r>
              <a:rPr lang="de-DE" sz="2400" dirty="0" err="1">
                <a:solidFill>
                  <a:schemeClr val="bg2"/>
                </a:solidFill>
                <a:latin typeface="Work Sans Medium" pitchFamily="2" charset="0"/>
              </a:rPr>
              <a:t>heitkogusteks</a:t>
            </a:r>
            <a:r>
              <a:rPr lang="de-DE" sz="2400" dirty="0">
                <a:solidFill>
                  <a:schemeClr val="bg2"/>
                </a:solidFill>
                <a:latin typeface="Work Sans Medium" pitchFamily="2" charset="0"/>
              </a:rPr>
              <a:t>"</a:t>
            </a:r>
            <a:r>
              <a:rPr lang="et-EE" sz="2400" dirty="0">
                <a:solidFill>
                  <a:schemeClr val="bg2"/>
                </a:solidFill>
                <a:latin typeface="Work Sans Medium" pitchFamily="2" charset="0"/>
              </a:rPr>
              <a:t> </a:t>
            </a:r>
            <a:r>
              <a:rPr lang="de-DE" sz="2400" dirty="0" err="1">
                <a:latin typeface="Work Sans Medium" pitchFamily="2" charset="0"/>
              </a:rPr>
              <a:t>või</a:t>
            </a:r>
            <a:r>
              <a:rPr lang="de-DE" sz="2400" dirty="0">
                <a:latin typeface="Work Sans Medium" pitchFamily="2" charset="0"/>
              </a:rPr>
              <a:t> </a:t>
            </a:r>
            <a:r>
              <a:rPr lang="de-DE" sz="2400" dirty="0">
                <a:solidFill>
                  <a:schemeClr val="bg2"/>
                </a:solidFill>
                <a:latin typeface="Work Sans Medium" pitchFamily="2" charset="0"/>
              </a:rPr>
              <a:t>"</a:t>
            </a:r>
            <a:r>
              <a:rPr lang="de-DE" sz="2400" dirty="0" err="1">
                <a:solidFill>
                  <a:schemeClr val="bg2"/>
                </a:solidFill>
                <a:latin typeface="Work Sans Medium" pitchFamily="2" charset="0"/>
              </a:rPr>
              <a:t>süsinikuvõlaks</a:t>
            </a:r>
            <a:r>
              <a:rPr lang="de-DE" sz="2400" dirty="0">
                <a:solidFill>
                  <a:schemeClr val="bg2"/>
                </a:solidFill>
                <a:latin typeface="Work Sans Medium" pitchFamily="2" charset="0"/>
              </a:rPr>
              <a:t>" </a:t>
            </a:r>
            <a:r>
              <a:rPr lang="de-DE" sz="2400" dirty="0">
                <a:latin typeface="Work Sans Medium" pitchFamily="2" charset="0"/>
              </a:rPr>
              <a:t>– </a:t>
            </a:r>
            <a:r>
              <a:rPr lang="de-DE" sz="2400" dirty="0" err="1">
                <a:latin typeface="Work Sans Medium" pitchFamily="2" charset="0"/>
              </a:rPr>
              <a:t>heitkogused</a:t>
            </a:r>
            <a:r>
              <a:rPr lang="de-DE" sz="2400" dirty="0">
                <a:latin typeface="Work Sans Medium" pitchFamily="2" charset="0"/>
              </a:rPr>
              <a:t>, </a:t>
            </a:r>
            <a:r>
              <a:rPr lang="de-DE" sz="2400" dirty="0" err="1">
                <a:latin typeface="Work Sans Medium" pitchFamily="2" charset="0"/>
              </a:rPr>
              <a:t>mis</a:t>
            </a:r>
            <a:r>
              <a:rPr lang="de-DE" sz="2400" dirty="0">
                <a:latin typeface="Work Sans Medium" pitchFamily="2" charset="0"/>
              </a:rPr>
              <a:t> on </a:t>
            </a:r>
            <a:r>
              <a:rPr lang="de-DE" sz="2400" dirty="0" err="1">
                <a:latin typeface="Work Sans Medium" pitchFamily="2" charset="0"/>
              </a:rPr>
              <a:t>seotud</a:t>
            </a:r>
            <a:r>
              <a:rPr lang="de-DE" sz="2400" dirty="0">
                <a:latin typeface="Work Sans Medium" pitchFamily="2" charset="0"/>
              </a:rPr>
              <a:t> </a:t>
            </a:r>
            <a:r>
              <a:rPr lang="de-DE" sz="2400" dirty="0" err="1">
                <a:latin typeface="Work Sans Medium" pitchFamily="2" charset="0"/>
              </a:rPr>
              <a:t>tootmise</a:t>
            </a:r>
            <a:r>
              <a:rPr lang="de-DE" sz="2400" dirty="0">
                <a:latin typeface="Work Sans Medium" pitchFamily="2" charset="0"/>
              </a:rPr>
              <a:t>, </a:t>
            </a:r>
            <a:r>
              <a:rPr lang="de-DE" sz="2400" dirty="0" err="1">
                <a:latin typeface="Work Sans Medium" pitchFamily="2" charset="0"/>
              </a:rPr>
              <a:t>transpordi</a:t>
            </a:r>
            <a:r>
              <a:rPr lang="de-DE" sz="2400" dirty="0">
                <a:latin typeface="Work Sans Medium" pitchFamily="2" charset="0"/>
              </a:rPr>
              <a:t>, </a:t>
            </a:r>
            <a:r>
              <a:rPr lang="de-DE" sz="2400" dirty="0" err="1">
                <a:latin typeface="Work Sans Medium" pitchFamily="2" charset="0"/>
              </a:rPr>
              <a:t>paigaldamise</a:t>
            </a:r>
            <a:r>
              <a:rPr lang="de-DE" sz="2400" dirty="0">
                <a:latin typeface="Work Sans Medium" pitchFamily="2" charset="0"/>
              </a:rPr>
              <a:t> ja </a:t>
            </a:r>
            <a:r>
              <a:rPr lang="de-DE" sz="2400" dirty="0" err="1">
                <a:latin typeface="Work Sans Medium" pitchFamily="2" charset="0"/>
              </a:rPr>
              <a:t>hooldusega</a:t>
            </a:r>
            <a:r>
              <a:rPr lang="de-DE" sz="2400" dirty="0">
                <a:latin typeface="Work Sans Medium" pitchFamily="2" charset="0"/>
              </a:rPr>
              <a:t>.  </a:t>
            </a:r>
          </a:p>
          <a:p>
            <a:pPr marL="50400" indent="0" algn="ctr">
              <a:spcBef>
                <a:spcPts val="1000"/>
              </a:spcBef>
              <a:spcAft>
                <a:spcPts val="0"/>
              </a:spcAft>
              <a:buNone/>
            </a:pPr>
            <a:endParaRPr lang="de-AT" dirty="0">
              <a:latin typeface="Work Sans Medium" pitchFamily="2" charset="0"/>
            </a:endParaRPr>
          </a:p>
        </p:txBody>
      </p:sp>
      <p:sp>
        <p:nvSpPr>
          <p:cNvPr id="4" name="Slide Number Placeholder 3">
            <a:extLst>
              <a:ext uri="{FF2B5EF4-FFF2-40B4-BE49-F238E27FC236}">
                <a16:creationId xmlns:a16="http://schemas.microsoft.com/office/drawing/2014/main" id="{B3DF6E02-0DBA-A926-7A3B-18B0B33C125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12</a:t>
            </a:fld>
            <a:endParaRPr lang="de-DE"/>
          </a:p>
        </p:txBody>
      </p:sp>
      <p:sp>
        <p:nvSpPr>
          <p:cNvPr id="3" name="Date Placeholder 2">
            <a:extLst>
              <a:ext uri="{FF2B5EF4-FFF2-40B4-BE49-F238E27FC236}">
                <a16:creationId xmlns:a16="http://schemas.microsoft.com/office/drawing/2014/main" id="{F9D635EA-964B-ECF6-A764-42E8A83CE975}"/>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8" name="Google Shape;310;p8">
            <a:extLst>
              <a:ext uri="{FF2B5EF4-FFF2-40B4-BE49-F238E27FC236}">
                <a16:creationId xmlns:a16="http://schemas.microsoft.com/office/drawing/2014/main" id="{CC68513A-374E-B181-25ED-CE0344A22A01}"/>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 name="Google Shape;311;p8" descr="A green and black circle with a black background&#10;&#10;Description automatically generated">
            <a:extLst>
              <a:ext uri="{FF2B5EF4-FFF2-40B4-BE49-F238E27FC236}">
                <a16:creationId xmlns:a16="http://schemas.microsoft.com/office/drawing/2014/main" id="{578ED85D-4467-3EEC-2352-FCE64AF53FEE}"/>
              </a:ext>
            </a:extLst>
          </p:cNvPr>
          <p:cNvPicPr preferRelativeResize="0"/>
          <p:nvPr/>
        </p:nvPicPr>
        <p:blipFill rotWithShape="1">
          <a:blip r:embed="rId3">
            <a:alphaModFix/>
          </a:blip>
          <a:srcRect/>
          <a:stretch/>
        </p:blipFill>
        <p:spPr>
          <a:xfrm>
            <a:off x="118748" y="98306"/>
            <a:ext cx="385720" cy="403801"/>
          </a:xfrm>
          <a:prstGeom prst="rect">
            <a:avLst/>
          </a:prstGeom>
          <a:noFill/>
          <a:ln>
            <a:noFill/>
          </a:ln>
        </p:spPr>
      </p:pic>
      <p:sp>
        <p:nvSpPr>
          <p:cNvPr id="56" name="Title 4">
            <a:extLst>
              <a:ext uri="{FF2B5EF4-FFF2-40B4-BE49-F238E27FC236}">
                <a16:creationId xmlns:a16="http://schemas.microsoft.com/office/drawing/2014/main" id="{011367A6-4861-0B16-37CF-D460D187CBE1}"/>
              </a:ext>
            </a:extLst>
          </p:cNvPr>
          <p:cNvSpPr>
            <a:spLocks noGrp="1"/>
          </p:cNvSpPr>
          <p:nvPr>
            <p:ph type="title"/>
          </p:nvPr>
        </p:nvSpPr>
        <p:spPr>
          <a:xfrm>
            <a:off x="838200" y="365059"/>
            <a:ext cx="10515600" cy="997016"/>
          </a:xfrm>
        </p:spPr>
        <p:txBody>
          <a:bodyPr>
            <a:noAutofit/>
          </a:bodyPr>
          <a:lstStyle/>
          <a:p>
            <a:r>
              <a:rPr lang="de-DE" dirty="0"/>
              <a:t>Iga </a:t>
            </a:r>
            <a:r>
              <a:rPr lang="de-DE" dirty="0" err="1"/>
              <a:t>kliimameetmega</a:t>
            </a:r>
            <a:r>
              <a:rPr lang="de-DE" dirty="0"/>
              <a:t> </a:t>
            </a:r>
            <a:r>
              <a:rPr lang="de-DE" dirty="0" err="1"/>
              <a:t>kaasneb</a:t>
            </a:r>
            <a:r>
              <a:rPr lang="de-DE" dirty="0"/>
              <a:t> </a:t>
            </a:r>
            <a:r>
              <a:rPr lang="de-DE" dirty="0" err="1"/>
              <a:t>süsiniku</a:t>
            </a:r>
            <a:r>
              <a:rPr lang="et-EE" dirty="0"/>
              <a:t>heide</a:t>
            </a:r>
            <a:r>
              <a:rPr lang="de-DE" dirty="0"/>
              <a:t>,…</a:t>
            </a:r>
            <a:endParaRPr lang="de-AT" dirty="0"/>
          </a:p>
        </p:txBody>
      </p:sp>
    </p:spTree>
    <p:extLst>
      <p:ext uri="{BB962C8B-B14F-4D97-AF65-F5344CB8AC3E}">
        <p14:creationId xmlns:p14="http://schemas.microsoft.com/office/powerpoint/2010/main" val="421591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D2205645-F9B2-7AFF-E2F5-43D13AC96D77}"/>
              </a:ext>
            </a:extLst>
          </p:cNvPr>
          <p:cNvSpPr>
            <a:spLocks noGrp="1"/>
          </p:cNvSpPr>
          <p:nvPr>
            <p:ph type="body" idx="1"/>
          </p:nvPr>
        </p:nvSpPr>
        <p:spPr>
          <a:xfrm>
            <a:off x="839787" y="3783531"/>
            <a:ext cx="3420000" cy="2453758"/>
          </a:xfrm>
        </p:spPr>
        <p:txBody>
          <a:bodyPr>
            <a:normAutofit fontScale="92500" lnSpcReduction="20000"/>
          </a:bodyPr>
          <a:lstStyle/>
          <a:p>
            <a:r>
              <a:rPr lang="de-AT" sz="1800" dirty="0" err="1"/>
              <a:t>Taastuvenergia</a:t>
            </a:r>
            <a:r>
              <a:rPr lang="de-AT" sz="1800" dirty="0"/>
              <a:t> </a:t>
            </a:r>
            <a:r>
              <a:rPr lang="de-AT" sz="1800" dirty="0" err="1"/>
              <a:t>taristu</a:t>
            </a:r>
            <a:r>
              <a:rPr lang="de-AT" sz="1800" dirty="0"/>
              <a:t> (</a:t>
            </a:r>
            <a:r>
              <a:rPr lang="de-AT" sz="1800" dirty="0" err="1"/>
              <a:t>tuuleturbiinid</a:t>
            </a:r>
            <a:r>
              <a:rPr lang="de-AT" sz="1800" dirty="0"/>
              <a:t>, </a:t>
            </a:r>
            <a:r>
              <a:rPr lang="de-AT" sz="1800" dirty="0" err="1"/>
              <a:t>päikesepaneelid</a:t>
            </a:r>
            <a:r>
              <a:rPr lang="de-AT" sz="1800" dirty="0"/>
              <a:t>, </a:t>
            </a:r>
            <a:r>
              <a:rPr lang="de-AT" sz="1800" dirty="0" err="1"/>
              <a:t>hüdroenergia</a:t>
            </a:r>
            <a:r>
              <a:rPr lang="de-AT" sz="1800" dirty="0"/>
              <a:t>) </a:t>
            </a:r>
            <a:r>
              <a:rPr lang="de-AT" sz="1800" dirty="0" err="1"/>
              <a:t>ehitamiseks</a:t>
            </a:r>
            <a:r>
              <a:rPr lang="de-AT" sz="1800" dirty="0"/>
              <a:t> on </a:t>
            </a:r>
            <a:r>
              <a:rPr lang="de-AT" sz="1800" dirty="0" err="1"/>
              <a:t>vaja</a:t>
            </a:r>
            <a:r>
              <a:rPr lang="de-AT" sz="1800" dirty="0"/>
              <a:t> </a:t>
            </a:r>
            <a:r>
              <a:rPr lang="de-AT" sz="1800" dirty="0" err="1"/>
              <a:t>materjale</a:t>
            </a:r>
            <a:r>
              <a:rPr lang="de-AT" sz="1800" dirty="0"/>
              <a:t> ja </a:t>
            </a:r>
            <a:r>
              <a:rPr lang="de-AT" sz="1800" dirty="0" err="1"/>
              <a:t>energiat</a:t>
            </a:r>
            <a:r>
              <a:rPr lang="de-AT" sz="1800" dirty="0"/>
              <a:t>, </a:t>
            </a:r>
            <a:r>
              <a:rPr lang="de-AT" sz="1800" dirty="0" err="1"/>
              <a:t>mis</a:t>
            </a:r>
            <a:r>
              <a:rPr lang="de-AT" sz="1800" dirty="0"/>
              <a:t> </a:t>
            </a:r>
            <a:r>
              <a:rPr lang="de-AT" sz="1800" dirty="0" err="1"/>
              <a:t>pärineb</a:t>
            </a:r>
            <a:r>
              <a:rPr lang="de-AT" sz="1800" dirty="0"/>
              <a:t> </a:t>
            </a:r>
            <a:r>
              <a:rPr lang="de-AT" sz="1800" dirty="0" err="1"/>
              <a:t>sageli</a:t>
            </a:r>
            <a:r>
              <a:rPr lang="de-AT" sz="1800" dirty="0"/>
              <a:t> </a:t>
            </a:r>
            <a:r>
              <a:rPr lang="de-AT" sz="1800" dirty="0" err="1"/>
              <a:t>fossiilkütustest</a:t>
            </a:r>
            <a:r>
              <a:rPr lang="de-AT" sz="1800" dirty="0"/>
              <a:t>.</a:t>
            </a:r>
          </a:p>
        </p:txBody>
      </p:sp>
      <p:sp>
        <p:nvSpPr>
          <p:cNvPr id="11" name="Textplatzhalter 10">
            <a:extLst>
              <a:ext uri="{FF2B5EF4-FFF2-40B4-BE49-F238E27FC236}">
                <a16:creationId xmlns:a16="http://schemas.microsoft.com/office/drawing/2014/main" id="{7A8A18D2-167F-C649-5A3D-89B56CE0B19C}"/>
              </a:ext>
            </a:extLst>
          </p:cNvPr>
          <p:cNvSpPr>
            <a:spLocks noGrp="1"/>
          </p:cNvSpPr>
          <p:nvPr>
            <p:ph type="body" idx="2"/>
          </p:nvPr>
        </p:nvSpPr>
        <p:spPr>
          <a:xfrm>
            <a:off x="4386001" y="3779337"/>
            <a:ext cx="3420000" cy="2453758"/>
          </a:xfrm>
        </p:spPr>
        <p:txBody>
          <a:bodyPr/>
          <a:lstStyle/>
          <a:p>
            <a:r>
              <a:rPr lang="de-AT" sz="1800" dirty="0" err="1"/>
              <a:t>Elektriautode</a:t>
            </a:r>
            <a:r>
              <a:rPr lang="de-AT" sz="1800" dirty="0"/>
              <a:t> </a:t>
            </a:r>
            <a:r>
              <a:rPr lang="de-AT" sz="1800" dirty="0" err="1"/>
              <a:t>tootmine</a:t>
            </a:r>
            <a:r>
              <a:rPr lang="de-AT" sz="1800" dirty="0"/>
              <a:t> </a:t>
            </a:r>
            <a:r>
              <a:rPr lang="de-AT" sz="1800" dirty="0" err="1"/>
              <a:t>nõuab</a:t>
            </a:r>
            <a:r>
              <a:rPr lang="de-AT" sz="1800" dirty="0"/>
              <a:t> </a:t>
            </a:r>
            <a:r>
              <a:rPr lang="de-AT" sz="1800" dirty="0" err="1"/>
              <a:t>liitiumi</a:t>
            </a:r>
            <a:r>
              <a:rPr lang="de-AT" sz="1800" dirty="0"/>
              <a:t>, </a:t>
            </a:r>
            <a:r>
              <a:rPr lang="de-AT" sz="1800" dirty="0" err="1"/>
              <a:t>koobalti</a:t>
            </a:r>
            <a:r>
              <a:rPr lang="de-AT" sz="1800" dirty="0"/>
              <a:t> ja </a:t>
            </a:r>
            <a:r>
              <a:rPr lang="de-AT" sz="1800" dirty="0" err="1"/>
              <a:t>nikli</a:t>
            </a:r>
            <a:r>
              <a:rPr lang="de-AT" sz="1800" dirty="0"/>
              <a:t> </a:t>
            </a:r>
            <a:r>
              <a:rPr lang="de-AT" sz="1800" dirty="0" err="1"/>
              <a:t>kaevandamist</a:t>
            </a:r>
            <a:r>
              <a:rPr lang="de-AT" sz="1800" dirty="0"/>
              <a:t>, </a:t>
            </a:r>
            <a:r>
              <a:rPr lang="de-AT" sz="1800" dirty="0" err="1"/>
              <a:t>millel</a:t>
            </a:r>
            <a:r>
              <a:rPr lang="de-AT" sz="1800" dirty="0"/>
              <a:t> on </a:t>
            </a:r>
            <a:r>
              <a:rPr lang="de-AT" sz="1800" dirty="0" err="1"/>
              <a:t>oma</a:t>
            </a:r>
            <a:r>
              <a:rPr lang="de-AT" sz="1800" dirty="0"/>
              <a:t> </a:t>
            </a:r>
            <a:r>
              <a:rPr lang="de-AT" sz="1800" dirty="0" err="1"/>
              <a:t>süsinikujalajälg</a:t>
            </a:r>
            <a:r>
              <a:rPr lang="de-AT" sz="1800" dirty="0"/>
              <a:t>.</a:t>
            </a:r>
            <a:endParaRPr lang="de-AT" dirty="0"/>
          </a:p>
        </p:txBody>
      </p:sp>
      <p:sp>
        <p:nvSpPr>
          <p:cNvPr id="3" name="Datumsplatzhalter 2">
            <a:extLst>
              <a:ext uri="{FF2B5EF4-FFF2-40B4-BE49-F238E27FC236}">
                <a16:creationId xmlns:a16="http://schemas.microsoft.com/office/drawing/2014/main" id="{E6472258-BEB4-F61C-ADAA-61EA34AD9CF4}"/>
              </a:ext>
            </a:extLst>
          </p:cNvPr>
          <p:cNvSpPr>
            <a:spLocks noGrp="1"/>
          </p:cNvSpPr>
          <p:nvPr>
            <p:ph type="dt" idx="10"/>
          </p:nvPr>
        </p:nvSpPr>
        <p:spPr/>
        <p:txBody>
          <a:bodyPr/>
          <a:lstStyle/>
          <a:p>
            <a:fld id="{584DA0B0-2E9B-4101-BAC5-74E4898A6D9A}" type="datetime1">
              <a:rPr lang="de-DE" smtClean="0"/>
              <a:t>06.10.2025</a:t>
            </a:fld>
            <a:endParaRPr lang="de-DE"/>
          </a:p>
        </p:txBody>
      </p:sp>
      <p:sp>
        <p:nvSpPr>
          <p:cNvPr id="4" name="Foliennummernplatzhalter 3">
            <a:extLst>
              <a:ext uri="{FF2B5EF4-FFF2-40B4-BE49-F238E27FC236}">
                <a16:creationId xmlns:a16="http://schemas.microsoft.com/office/drawing/2014/main" id="{32442ED8-A781-5894-615F-B5EA6C44BED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13</a:t>
            </a:fld>
            <a:endParaRPr lang="de-DE"/>
          </a:p>
        </p:txBody>
      </p:sp>
      <p:sp>
        <p:nvSpPr>
          <p:cNvPr id="12" name="Textplatzhalter 11">
            <a:extLst>
              <a:ext uri="{FF2B5EF4-FFF2-40B4-BE49-F238E27FC236}">
                <a16:creationId xmlns:a16="http://schemas.microsoft.com/office/drawing/2014/main" id="{4FF1C4DE-DD46-D1EA-79F4-89CD2EA48156}"/>
              </a:ext>
            </a:extLst>
          </p:cNvPr>
          <p:cNvSpPr>
            <a:spLocks noGrp="1"/>
          </p:cNvSpPr>
          <p:nvPr>
            <p:ph type="body" idx="3"/>
          </p:nvPr>
        </p:nvSpPr>
        <p:spPr>
          <a:xfrm>
            <a:off x="7932215" y="3780038"/>
            <a:ext cx="3420000" cy="2455153"/>
          </a:xfrm>
        </p:spPr>
        <p:txBody>
          <a:bodyPr/>
          <a:lstStyle/>
          <a:p>
            <a:r>
              <a:rPr lang="fi-FI" sz="1800" dirty="0" err="1"/>
              <a:t>Energiatõhusate</a:t>
            </a:r>
            <a:r>
              <a:rPr lang="fi-FI" sz="1800" dirty="0"/>
              <a:t> </a:t>
            </a:r>
            <a:r>
              <a:rPr lang="fi-FI" sz="1800" dirty="0" err="1"/>
              <a:t>hoonete</a:t>
            </a:r>
            <a:r>
              <a:rPr lang="fi-FI" sz="1800" dirty="0"/>
              <a:t> </a:t>
            </a:r>
            <a:r>
              <a:rPr lang="fi-FI" sz="1800" dirty="0" err="1"/>
              <a:t>ehitamiseks</a:t>
            </a:r>
            <a:r>
              <a:rPr lang="fi-FI" sz="1800" dirty="0"/>
              <a:t> on vaja </a:t>
            </a:r>
            <a:r>
              <a:rPr lang="fi-FI" sz="1800" dirty="0" err="1"/>
              <a:t>süsinikumahukat</a:t>
            </a:r>
            <a:r>
              <a:rPr lang="fi-FI" sz="1800" dirty="0"/>
              <a:t> </a:t>
            </a:r>
            <a:r>
              <a:rPr lang="fi-FI" sz="1800" dirty="0" err="1"/>
              <a:t>tsementi</a:t>
            </a:r>
            <a:r>
              <a:rPr lang="fi-FI" sz="1800" dirty="0"/>
              <a:t> ja </a:t>
            </a:r>
            <a:r>
              <a:rPr lang="fi-FI" sz="1800" dirty="0" err="1"/>
              <a:t>terast</a:t>
            </a:r>
            <a:r>
              <a:rPr lang="fi-FI" sz="1800" dirty="0"/>
              <a:t>.</a:t>
            </a:r>
            <a:endParaRPr lang="de-AT" sz="1800" strike="sngStrike" dirty="0"/>
          </a:p>
        </p:txBody>
      </p:sp>
      <p:sp>
        <p:nvSpPr>
          <p:cNvPr id="22" name="Textplatzhalter 21">
            <a:extLst>
              <a:ext uri="{FF2B5EF4-FFF2-40B4-BE49-F238E27FC236}">
                <a16:creationId xmlns:a16="http://schemas.microsoft.com/office/drawing/2014/main" id="{862B2D12-5F74-3917-8775-6D77A46DED5F}"/>
              </a:ext>
            </a:extLst>
          </p:cNvPr>
          <p:cNvSpPr>
            <a:spLocks noGrp="1"/>
          </p:cNvSpPr>
          <p:nvPr>
            <p:ph type="body" idx="5"/>
          </p:nvPr>
        </p:nvSpPr>
        <p:spPr/>
        <p:txBody>
          <a:bodyPr/>
          <a:lstStyle/>
          <a:p>
            <a:r>
              <a:rPr lang="et-EE" dirty="0"/>
              <a:t>Joonised</a:t>
            </a:r>
            <a:r>
              <a:rPr lang="de-AT" dirty="0"/>
              <a:t>: </a:t>
            </a:r>
            <a:r>
              <a:rPr lang="de-AT" dirty="0">
                <a:hlinkClick r:id="rId3"/>
              </a:rPr>
              <a:t>Pexels</a:t>
            </a:r>
            <a:endParaRPr lang="de-AT" dirty="0"/>
          </a:p>
        </p:txBody>
      </p:sp>
      <p:pic>
        <p:nvPicPr>
          <p:cNvPr id="19" name="Inhaltsplatzhalter 13">
            <a:extLst>
              <a:ext uri="{FF2B5EF4-FFF2-40B4-BE49-F238E27FC236}">
                <a16:creationId xmlns:a16="http://schemas.microsoft.com/office/drawing/2014/main" id="{0C442C01-0CC6-324B-E5D3-EF7928508BEF}"/>
              </a:ext>
            </a:extLst>
          </p:cNvPr>
          <p:cNvPicPr>
            <a:picLocks noChangeAspect="1"/>
          </p:cNvPicPr>
          <p:nvPr/>
        </p:nvPicPr>
        <p:blipFill>
          <a:blip r:embed="rId4"/>
          <a:srcRect t="15159" b="23279"/>
          <a:stretch/>
        </p:blipFill>
        <p:spPr>
          <a:xfrm>
            <a:off x="1140086" y="1117197"/>
            <a:ext cx="2819402" cy="2530896"/>
          </a:xfrm>
          <a:prstGeom prst="roundRect">
            <a:avLst>
              <a:gd name="adj" fmla="val 3984"/>
            </a:avLst>
          </a:prstGeom>
          <a:noFill/>
          <a:ln>
            <a:noFill/>
          </a:ln>
          <a:effectLst>
            <a:softEdge rad="0"/>
          </a:effectLst>
        </p:spPr>
      </p:pic>
      <p:sp>
        <p:nvSpPr>
          <p:cNvPr id="24" name="Titel 19">
            <a:extLst>
              <a:ext uri="{FF2B5EF4-FFF2-40B4-BE49-F238E27FC236}">
                <a16:creationId xmlns:a16="http://schemas.microsoft.com/office/drawing/2014/main" id="{7153E4CD-EBF2-0837-8F0E-0FB7576073A9}"/>
              </a:ext>
            </a:extLst>
          </p:cNvPr>
          <p:cNvSpPr>
            <a:spLocks noGrp="1"/>
          </p:cNvSpPr>
          <p:nvPr>
            <p:ph type="title"/>
          </p:nvPr>
        </p:nvSpPr>
        <p:spPr>
          <a:xfrm>
            <a:off x="838200" y="365125"/>
            <a:ext cx="10515600" cy="996950"/>
          </a:xfrm>
        </p:spPr>
        <p:txBody>
          <a:bodyPr>
            <a:noAutofit/>
          </a:bodyPr>
          <a:lstStyle/>
          <a:p>
            <a:r>
              <a:rPr lang="de-AT" dirty="0" err="1"/>
              <a:t>Näited</a:t>
            </a:r>
            <a:r>
              <a:rPr lang="de-AT" dirty="0"/>
              <a:t> </a:t>
            </a:r>
            <a:r>
              <a:rPr lang="de-AT" dirty="0" err="1"/>
              <a:t>süsinikuvõla</a:t>
            </a:r>
            <a:r>
              <a:rPr lang="de-AT" dirty="0"/>
              <a:t> </a:t>
            </a:r>
            <a:r>
              <a:rPr lang="de-AT" dirty="0" err="1"/>
              <a:t>kohta</a:t>
            </a:r>
            <a:br>
              <a:rPr lang="de-AT" dirty="0"/>
            </a:br>
            <a:endParaRPr lang="de-AT" dirty="0"/>
          </a:p>
        </p:txBody>
      </p:sp>
      <p:sp>
        <p:nvSpPr>
          <p:cNvPr id="25" name="Google Shape;310;p8">
            <a:extLst>
              <a:ext uri="{FF2B5EF4-FFF2-40B4-BE49-F238E27FC236}">
                <a16:creationId xmlns:a16="http://schemas.microsoft.com/office/drawing/2014/main" id="{0E06420A-7669-D712-1E1C-92F799985FE5}"/>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6" name="Google Shape;311;p8" descr="A green and black circle with a black background&#10;&#10;Description automatically generated">
            <a:extLst>
              <a:ext uri="{FF2B5EF4-FFF2-40B4-BE49-F238E27FC236}">
                <a16:creationId xmlns:a16="http://schemas.microsoft.com/office/drawing/2014/main" id="{27963406-C9B4-68CC-55B9-7BC13C140D16}"/>
              </a:ext>
            </a:extLst>
          </p:cNvPr>
          <p:cNvPicPr preferRelativeResize="0"/>
          <p:nvPr/>
        </p:nvPicPr>
        <p:blipFill rotWithShape="1">
          <a:blip r:embed="rId5">
            <a:alphaModFix/>
          </a:blip>
          <a:srcRect/>
          <a:stretch/>
        </p:blipFill>
        <p:spPr>
          <a:xfrm>
            <a:off x="118748" y="98306"/>
            <a:ext cx="385720" cy="403801"/>
          </a:xfrm>
          <a:prstGeom prst="rect">
            <a:avLst/>
          </a:prstGeom>
          <a:noFill/>
          <a:ln>
            <a:noFill/>
          </a:ln>
        </p:spPr>
      </p:pic>
      <p:pic>
        <p:nvPicPr>
          <p:cNvPr id="27" name="Inhaltsplatzhalter 13">
            <a:extLst>
              <a:ext uri="{FF2B5EF4-FFF2-40B4-BE49-F238E27FC236}">
                <a16:creationId xmlns:a16="http://schemas.microsoft.com/office/drawing/2014/main" id="{B0DC67D9-88E9-AA5A-F5BA-6503930DD230}"/>
              </a:ext>
            </a:extLst>
          </p:cNvPr>
          <p:cNvPicPr>
            <a:picLocks noChangeAspect="1"/>
          </p:cNvPicPr>
          <p:nvPr/>
        </p:nvPicPr>
        <p:blipFill>
          <a:blip r:embed="rId6"/>
          <a:srcRect t="40156"/>
          <a:stretch/>
        </p:blipFill>
        <p:spPr>
          <a:xfrm>
            <a:off x="4686299" y="1117197"/>
            <a:ext cx="2819402" cy="2530896"/>
          </a:xfrm>
          <a:prstGeom prst="roundRect">
            <a:avLst>
              <a:gd name="adj" fmla="val 3984"/>
            </a:avLst>
          </a:prstGeom>
          <a:noFill/>
          <a:ln>
            <a:noFill/>
          </a:ln>
          <a:effectLst>
            <a:softEdge rad="0"/>
          </a:effectLst>
        </p:spPr>
      </p:pic>
      <p:pic>
        <p:nvPicPr>
          <p:cNvPr id="28" name="Inhaltsplatzhalter 13">
            <a:extLst>
              <a:ext uri="{FF2B5EF4-FFF2-40B4-BE49-F238E27FC236}">
                <a16:creationId xmlns:a16="http://schemas.microsoft.com/office/drawing/2014/main" id="{121836DE-4761-C4D8-C8C2-038B98CBB956}"/>
              </a:ext>
            </a:extLst>
          </p:cNvPr>
          <p:cNvPicPr>
            <a:picLocks noChangeAspect="1"/>
          </p:cNvPicPr>
          <p:nvPr/>
        </p:nvPicPr>
        <p:blipFill>
          <a:blip r:embed="rId7"/>
          <a:srcRect l="19145" r="6589"/>
          <a:stretch/>
        </p:blipFill>
        <p:spPr>
          <a:xfrm>
            <a:off x="8232514" y="1103606"/>
            <a:ext cx="2819402" cy="2530896"/>
          </a:xfrm>
          <a:prstGeom prst="roundRect">
            <a:avLst>
              <a:gd name="adj" fmla="val 3984"/>
            </a:avLst>
          </a:prstGeom>
          <a:noFill/>
          <a:ln>
            <a:noFill/>
          </a:ln>
          <a:effectLst>
            <a:softEdge rad="0"/>
          </a:effectLst>
        </p:spPr>
      </p:pic>
    </p:spTree>
    <p:extLst>
      <p:ext uri="{BB962C8B-B14F-4D97-AF65-F5344CB8AC3E}">
        <p14:creationId xmlns:p14="http://schemas.microsoft.com/office/powerpoint/2010/main" val="1499133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7BB35-7BF6-E5B6-8E4E-394365702D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0CBAA2-69E5-E230-69AB-6FC78CF0E3A6}"/>
              </a:ext>
            </a:extLst>
          </p:cNvPr>
          <p:cNvSpPr>
            <a:spLocks noGrp="1"/>
          </p:cNvSpPr>
          <p:nvPr>
            <p:ph type="body" idx="1"/>
          </p:nvPr>
        </p:nvSpPr>
        <p:spPr/>
        <p:txBody>
          <a:bodyPr>
            <a:normAutofit/>
          </a:bodyPr>
          <a:lstStyle/>
          <a:p>
            <a:pPr marL="114300" indent="0">
              <a:spcBef>
                <a:spcPts val="1000"/>
              </a:spcBef>
              <a:spcAft>
                <a:spcPts val="0"/>
              </a:spcAft>
              <a:buNone/>
            </a:pPr>
            <a:r>
              <a:rPr lang="de-DE" sz="1600" dirty="0" err="1">
                <a:latin typeface="Work Sans Medium" pitchFamily="2" charset="0"/>
              </a:rPr>
              <a:t>Kliimaneutraalsuse</a:t>
            </a:r>
            <a:r>
              <a:rPr lang="de-DE" sz="1600" dirty="0">
                <a:latin typeface="Work Sans Medium" pitchFamily="2" charset="0"/>
              </a:rPr>
              <a:t> poole </a:t>
            </a:r>
            <a:r>
              <a:rPr lang="de-DE" sz="1600" dirty="0" err="1">
                <a:latin typeface="Work Sans Medium" pitchFamily="2" charset="0"/>
              </a:rPr>
              <a:t>püü</a:t>
            </a:r>
            <a:r>
              <a:rPr lang="et-EE" sz="1600" dirty="0" err="1">
                <a:latin typeface="Work Sans Medium" pitchFamily="2" charset="0"/>
              </a:rPr>
              <a:t>dlemisega</a:t>
            </a:r>
            <a:r>
              <a:rPr lang="et-EE" sz="1600" dirty="0">
                <a:latin typeface="Work Sans Medium" pitchFamily="2" charset="0"/>
              </a:rPr>
              <a:t> kaasneb endiselt</a:t>
            </a:r>
            <a:r>
              <a:rPr lang="de-DE" sz="1600" dirty="0">
                <a:latin typeface="Work Sans Medium" pitchFamily="2" charset="0"/>
              </a:rPr>
              <a:t> CO2 </a:t>
            </a:r>
            <a:r>
              <a:rPr lang="et-EE" sz="1600" dirty="0">
                <a:latin typeface="Work Sans Medium" pitchFamily="2" charset="0"/>
              </a:rPr>
              <a:t>heide</a:t>
            </a:r>
            <a:r>
              <a:rPr lang="de-DE" sz="1600" dirty="0">
                <a:latin typeface="Work Sans Medium" pitchFamily="2" charset="0"/>
              </a:rPr>
              <a:t>.</a:t>
            </a:r>
            <a:br>
              <a:rPr lang="de-DE" sz="1600" dirty="0">
                <a:latin typeface="Work Sans Medium" pitchFamily="2" charset="0"/>
              </a:rPr>
            </a:br>
            <a:br>
              <a:rPr lang="de-DE" sz="1600" dirty="0">
                <a:latin typeface="Work Sans Medium" pitchFamily="2" charset="0"/>
              </a:rPr>
            </a:br>
            <a:r>
              <a:rPr lang="fi-FI" sz="1600" dirty="0" err="1">
                <a:latin typeface="Work Sans Medium" pitchFamily="2" charset="0"/>
              </a:rPr>
              <a:t>Keskenduda</a:t>
            </a:r>
            <a:r>
              <a:rPr lang="fi-FI" sz="1600" dirty="0">
                <a:latin typeface="Work Sans Medium" pitchFamily="2" charset="0"/>
              </a:rPr>
              <a:t> </a:t>
            </a:r>
            <a:r>
              <a:rPr lang="fi-FI" sz="1600" dirty="0" err="1">
                <a:latin typeface="Work Sans Medium" pitchFamily="2" charset="0"/>
              </a:rPr>
              <a:t>tuleb</a:t>
            </a:r>
            <a:r>
              <a:rPr lang="fi-FI" sz="1600" dirty="0">
                <a:latin typeface="Work Sans Medium" pitchFamily="2" charset="0"/>
              </a:rPr>
              <a:t> </a:t>
            </a:r>
            <a:r>
              <a:rPr lang="fi-FI" sz="1600" b="1" dirty="0" err="1">
                <a:latin typeface="Work Sans Medium" pitchFamily="2" charset="0"/>
              </a:rPr>
              <a:t>pikaajalis</a:t>
            </a:r>
            <a:r>
              <a:rPr lang="et-EE" sz="1600" b="1" dirty="0">
                <a:latin typeface="Work Sans Medium" pitchFamily="2" charset="0"/>
              </a:rPr>
              <a:t>e netopositiivse kliimakasu</a:t>
            </a:r>
            <a:r>
              <a:rPr lang="et-EE" sz="1600" dirty="0">
                <a:latin typeface="Work Sans Medium" pitchFamily="2" charset="0"/>
              </a:rPr>
              <a:t> saavutamisele.</a:t>
            </a:r>
            <a:r>
              <a:rPr lang="fi-FI" sz="1600" dirty="0">
                <a:latin typeface="Work Sans Medium" pitchFamily="2" charset="0"/>
              </a:rPr>
              <a:t> </a:t>
            </a:r>
            <a:br>
              <a:rPr lang="de-AT" sz="1600" dirty="0">
                <a:latin typeface="Work Sans Medium" pitchFamily="2" charset="0"/>
              </a:rPr>
            </a:br>
            <a:br>
              <a:rPr lang="de-AT" sz="1600" dirty="0">
                <a:latin typeface="Work Sans Medium" pitchFamily="2" charset="0"/>
              </a:rPr>
            </a:br>
            <a:r>
              <a:rPr lang="de-AT" sz="1600" dirty="0" err="1">
                <a:latin typeface="Work Sans Medium" pitchFamily="2" charset="0"/>
              </a:rPr>
              <a:t>Siiski</a:t>
            </a:r>
            <a:r>
              <a:rPr lang="de-AT" sz="1600" dirty="0">
                <a:latin typeface="Work Sans Medium" pitchFamily="2" charset="0"/>
              </a:rPr>
              <a:t> </a:t>
            </a:r>
            <a:r>
              <a:rPr lang="de-AT" sz="1600" dirty="0" err="1">
                <a:latin typeface="Work Sans Medium" pitchFamily="2" charset="0"/>
              </a:rPr>
              <a:t>tekib</a:t>
            </a:r>
            <a:r>
              <a:rPr lang="de-AT" sz="1600" dirty="0">
                <a:latin typeface="Work Sans Medium" pitchFamily="2" charset="0"/>
              </a:rPr>
              <a:t> </a:t>
            </a:r>
            <a:r>
              <a:rPr lang="de-AT" sz="1600" dirty="0" err="1">
                <a:latin typeface="Work Sans Medium" pitchFamily="2" charset="0"/>
              </a:rPr>
              <a:t>üleminekuprotsessi</a:t>
            </a:r>
            <a:r>
              <a:rPr lang="de-AT" sz="1600" dirty="0">
                <a:latin typeface="Work Sans Medium" pitchFamily="2" charset="0"/>
              </a:rPr>
              <a:t> </a:t>
            </a:r>
            <a:r>
              <a:rPr lang="de-AT" sz="1600" dirty="0" err="1">
                <a:latin typeface="Work Sans Medium" pitchFamily="2" charset="0"/>
              </a:rPr>
              <a:t>käigus</a:t>
            </a:r>
            <a:r>
              <a:rPr lang="de-AT" sz="1600" dirty="0">
                <a:latin typeface="Work Sans Medium" pitchFamily="2" charset="0"/>
              </a:rPr>
              <a:t> </a:t>
            </a:r>
            <a:r>
              <a:rPr lang="de-AT" sz="1600" dirty="0" err="1">
                <a:latin typeface="Work Sans Medium" pitchFamily="2" charset="0"/>
              </a:rPr>
              <a:t>paratamatult</a:t>
            </a:r>
            <a:r>
              <a:rPr lang="de-AT" sz="1600" dirty="0">
                <a:latin typeface="Work Sans Medium" pitchFamily="2" charset="0"/>
              </a:rPr>
              <a:t> </a:t>
            </a:r>
            <a:r>
              <a:rPr lang="de-AT" sz="1600" dirty="0" err="1">
                <a:latin typeface="Work Sans Medium" pitchFamily="2" charset="0"/>
              </a:rPr>
              <a:t>mõningaid</a:t>
            </a:r>
            <a:r>
              <a:rPr lang="de-AT" sz="1600" dirty="0">
                <a:latin typeface="Work Sans Medium" pitchFamily="2" charset="0"/>
              </a:rPr>
              <a:t> </a:t>
            </a:r>
            <a:r>
              <a:rPr lang="de-AT" sz="1600" dirty="0" err="1">
                <a:latin typeface="Work Sans Medium" pitchFamily="2" charset="0"/>
              </a:rPr>
              <a:t>heitkoguseid</a:t>
            </a:r>
            <a:r>
              <a:rPr lang="de-AT" sz="1600" dirty="0">
                <a:latin typeface="Work Sans Medium" pitchFamily="2" charset="0"/>
              </a:rPr>
              <a:t>.</a:t>
            </a:r>
            <a:br>
              <a:rPr lang="en-US" sz="1600" dirty="0">
                <a:latin typeface="Work Sans Medium" pitchFamily="2" charset="0"/>
              </a:rPr>
            </a:br>
            <a:br>
              <a:rPr lang="en-US" sz="1600" dirty="0">
                <a:latin typeface="Work Sans Medium" pitchFamily="2" charset="0"/>
              </a:rPr>
            </a:br>
            <a:r>
              <a:rPr lang="en-US" sz="1600" b="1" dirty="0" err="1">
                <a:latin typeface="Work Sans Medium" pitchFamily="2" charset="0"/>
              </a:rPr>
              <a:t>Süsinikuteadlik</a:t>
            </a:r>
            <a:r>
              <a:rPr lang="en-US" sz="1600" b="1" dirty="0">
                <a:latin typeface="Work Sans Medium" pitchFamily="2" charset="0"/>
              </a:rPr>
              <a:t> </a:t>
            </a:r>
            <a:r>
              <a:rPr lang="en-US" sz="1600" b="1" dirty="0" err="1">
                <a:latin typeface="Work Sans Medium" pitchFamily="2" charset="0"/>
              </a:rPr>
              <a:t>mõtteviis</a:t>
            </a:r>
            <a:r>
              <a:rPr lang="en-US" sz="1600" b="1" dirty="0">
                <a:latin typeface="Work Sans Medium" pitchFamily="2" charset="0"/>
              </a:rPr>
              <a:t> ja </a:t>
            </a:r>
            <a:r>
              <a:rPr lang="en-US" sz="1600" b="1" dirty="0" err="1">
                <a:latin typeface="Work Sans Medium" pitchFamily="2" charset="0"/>
              </a:rPr>
              <a:t>valdkondade</a:t>
            </a:r>
            <a:r>
              <a:rPr lang="et-EE" sz="1600" b="1" dirty="0">
                <a:latin typeface="Work Sans Medium" pitchFamily="2" charset="0"/>
              </a:rPr>
              <a:t>ülene</a:t>
            </a:r>
            <a:r>
              <a:rPr lang="en-US" sz="1600" b="1" dirty="0">
                <a:latin typeface="Work Sans Medium" pitchFamily="2" charset="0"/>
              </a:rPr>
              <a:t> </a:t>
            </a:r>
            <a:r>
              <a:rPr lang="en-US" sz="1600" b="1" dirty="0" err="1">
                <a:latin typeface="Work Sans Medium" pitchFamily="2" charset="0"/>
              </a:rPr>
              <a:t>lähenemisviis</a:t>
            </a:r>
            <a:r>
              <a:rPr lang="en-US" sz="1600" dirty="0">
                <a:latin typeface="Work Sans Medium" pitchFamily="2" charset="0"/>
              </a:rPr>
              <a:t> </a:t>
            </a:r>
            <a:r>
              <a:rPr lang="en-US" sz="1600" dirty="0" err="1">
                <a:latin typeface="Work Sans Medium" pitchFamily="2" charset="0"/>
              </a:rPr>
              <a:t>aitavad</a:t>
            </a:r>
            <a:r>
              <a:rPr lang="en-US" sz="1600" dirty="0">
                <a:latin typeface="Work Sans Medium" pitchFamily="2" charset="0"/>
              </a:rPr>
              <a:t> </a:t>
            </a:r>
            <a:r>
              <a:rPr lang="en-US" sz="1600" dirty="0" err="1">
                <a:latin typeface="Work Sans Medium" pitchFamily="2" charset="0"/>
              </a:rPr>
              <a:t>tagada</a:t>
            </a:r>
            <a:r>
              <a:rPr lang="en-US" sz="1600" dirty="0">
                <a:latin typeface="Work Sans Medium" pitchFamily="2" charset="0"/>
              </a:rPr>
              <a:t>, et </a:t>
            </a:r>
            <a:r>
              <a:rPr lang="en-US" sz="1600" dirty="0" err="1">
                <a:latin typeface="Work Sans Medium" pitchFamily="2" charset="0"/>
              </a:rPr>
              <a:t>kliimameetmed</a:t>
            </a:r>
            <a:r>
              <a:rPr lang="en-US" sz="1600" dirty="0">
                <a:latin typeface="Work Sans Medium" pitchFamily="2" charset="0"/>
              </a:rPr>
              <a:t> on </a:t>
            </a:r>
            <a:r>
              <a:rPr lang="en-US" sz="1600" dirty="0" err="1">
                <a:latin typeface="Work Sans Medium" pitchFamily="2" charset="0"/>
              </a:rPr>
              <a:t>kavandatud</a:t>
            </a:r>
            <a:r>
              <a:rPr lang="en-US" sz="1600" dirty="0">
                <a:latin typeface="Work Sans Medium" pitchFamily="2" charset="0"/>
              </a:rPr>
              <a:t> </a:t>
            </a:r>
            <a:r>
              <a:rPr lang="en-US" sz="1600" b="1" dirty="0" err="1">
                <a:latin typeface="Work Sans Medium" pitchFamily="2" charset="0"/>
              </a:rPr>
              <a:t>täiendavate</a:t>
            </a:r>
            <a:r>
              <a:rPr lang="en-US" sz="1600" b="1" dirty="0">
                <a:latin typeface="Work Sans Medium" pitchFamily="2" charset="0"/>
              </a:rPr>
              <a:t> </a:t>
            </a:r>
            <a:r>
              <a:rPr lang="en-US" sz="1600" b="1" dirty="0" err="1">
                <a:latin typeface="Work Sans Medium" pitchFamily="2" charset="0"/>
              </a:rPr>
              <a:t>heitkoguste</a:t>
            </a:r>
            <a:r>
              <a:rPr lang="en-US" sz="1600" b="1" dirty="0">
                <a:latin typeface="Work Sans Medium" pitchFamily="2" charset="0"/>
              </a:rPr>
              <a:t> </a:t>
            </a:r>
            <a:r>
              <a:rPr lang="en-US" sz="1600" b="1" dirty="0" err="1">
                <a:latin typeface="Work Sans Medium" pitchFamily="2" charset="0"/>
              </a:rPr>
              <a:t>minimeerimiseks</a:t>
            </a:r>
            <a:r>
              <a:rPr lang="et-EE" sz="1600" dirty="0">
                <a:latin typeface="Work Sans Medium" pitchFamily="2" charset="0"/>
              </a:rPr>
              <a:t>. </a:t>
            </a:r>
            <a:endParaRPr lang="de-AT" sz="1600" dirty="0">
              <a:latin typeface="Work Sans Medium" pitchFamily="2" charset="0"/>
            </a:endParaRPr>
          </a:p>
        </p:txBody>
      </p:sp>
      <p:sp>
        <p:nvSpPr>
          <p:cNvPr id="3" name="Date Placeholder 2">
            <a:extLst>
              <a:ext uri="{FF2B5EF4-FFF2-40B4-BE49-F238E27FC236}">
                <a16:creationId xmlns:a16="http://schemas.microsoft.com/office/drawing/2014/main" id="{D89EF2D3-DFEC-C5CC-B3C0-D4E83E854DF9}"/>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9E1E4595-17EA-CF6C-E4F8-5A1F2DB1580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14</a:t>
            </a:fld>
            <a:endParaRPr lang="de-DE"/>
          </a:p>
        </p:txBody>
      </p:sp>
      <p:sp>
        <p:nvSpPr>
          <p:cNvPr id="5" name="Title 4">
            <a:extLst>
              <a:ext uri="{FF2B5EF4-FFF2-40B4-BE49-F238E27FC236}">
                <a16:creationId xmlns:a16="http://schemas.microsoft.com/office/drawing/2014/main" id="{8B7AC3F8-FF09-7B9E-9269-C104377AB24D}"/>
              </a:ext>
            </a:extLst>
          </p:cNvPr>
          <p:cNvSpPr>
            <a:spLocks noGrp="1"/>
          </p:cNvSpPr>
          <p:nvPr>
            <p:ph type="title"/>
          </p:nvPr>
        </p:nvSpPr>
        <p:spPr/>
        <p:txBody>
          <a:bodyPr/>
          <a:lstStyle/>
          <a:p>
            <a:r>
              <a:rPr lang="et-EE" dirty="0"/>
              <a:t>K</a:t>
            </a:r>
            <a:r>
              <a:rPr lang="de-DE" dirty="0" err="1"/>
              <a:t>onfli</a:t>
            </a:r>
            <a:r>
              <a:rPr lang="et-EE" dirty="0"/>
              <a:t>k</a:t>
            </a:r>
            <a:r>
              <a:rPr lang="de-DE" dirty="0"/>
              <a:t>t</a:t>
            </a:r>
            <a:endParaRPr lang="de-AT" dirty="0"/>
          </a:p>
        </p:txBody>
      </p:sp>
      <p:sp>
        <p:nvSpPr>
          <p:cNvPr id="19" name="Textplatzhalter 18">
            <a:extLst>
              <a:ext uri="{FF2B5EF4-FFF2-40B4-BE49-F238E27FC236}">
                <a16:creationId xmlns:a16="http://schemas.microsoft.com/office/drawing/2014/main" id="{93B8F59A-CFC8-BBBE-421F-EFA0A7CB608F}"/>
              </a:ext>
            </a:extLst>
          </p:cNvPr>
          <p:cNvSpPr>
            <a:spLocks noGrp="1"/>
          </p:cNvSpPr>
          <p:nvPr>
            <p:ph type="body" idx="3"/>
          </p:nvPr>
        </p:nvSpPr>
        <p:spPr/>
        <p:txBody>
          <a:bodyPr/>
          <a:lstStyle/>
          <a:p>
            <a:endParaRPr lang="de-AT"/>
          </a:p>
        </p:txBody>
      </p:sp>
      <p:sp>
        <p:nvSpPr>
          <p:cNvPr id="8" name="Google Shape;310;p8">
            <a:extLst>
              <a:ext uri="{FF2B5EF4-FFF2-40B4-BE49-F238E27FC236}">
                <a16:creationId xmlns:a16="http://schemas.microsoft.com/office/drawing/2014/main" id="{259BCA03-2716-E38F-2DAD-A02C4E4CC323}"/>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 name="Google Shape;311;p8" descr="A green and black circle with a black background&#10;&#10;Description automatically generated">
            <a:extLst>
              <a:ext uri="{FF2B5EF4-FFF2-40B4-BE49-F238E27FC236}">
                <a16:creationId xmlns:a16="http://schemas.microsoft.com/office/drawing/2014/main" id="{23622854-32B4-E757-63F5-C4289B469203}"/>
              </a:ext>
            </a:extLst>
          </p:cNvPr>
          <p:cNvPicPr preferRelativeResize="0"/>
          <p:nvPr/>
        </p:nvPicPr>
        <p:blipFill rotWithShape="1">
          <a:blip r:embed="rId3">
            <a:alphaModFix/>
          </a:blip>
          <a:srcRect/>
          <a:stretch/>
        </p:blipFill>
        <p:spPr>
          <a:xfrm>
            <a:off x="118748" y="98306"/>
            <a:ext cx="385720" cy="403801"/>
          </a:xfrm>
          <a:prstGeom prst="rect">
            <a:avLst/>
          </a:prstGeom>
          <a:noFill/>
          <a:ln>
            <a:noFill/>
          </a:ln>
        </p:spPr>
      </p:pic>
      <p:pic>
        <p:nvPicPr>
          <p:cNvPr id="11" name="Inhaltsplatzhalter 13">
            <a:extLst>
              <a:ext uri="{FF2B5EF4-FFF2-40B4-BE49-F238E27FC236}">
                <a16:creationId xmlns:a16="http://schemas.microsoft.com/office/drawing/2014/main" id="{8D9642E9-70B3-375C-0C8C-BCBDBE8B8479}"/>
              </a:ext>
            </a:extLst>
          </p:cNvPr>
          <p:cNvPicPr>
            <a:picLocks noChangeAspect="1"/>
          </p:cNvPicPr>
          <p:nvPr/>
        </p:nvPicPr>
        <p:blipFill>
          <a:blip r:embed="rId4"/>
          <a:srcRect l="7098" t="22618" r="7098" b="357"/>
          <a:stretch/>
        </p:blipFill>
        <p:spPr>
          <a:xfrm>
            <a:off x="6172200" y="1526102"/>
            <a:ext cx="5181600" cy="4651375"/>
          </a:xfrm>
          <a:prstGeom prst="roundRect">
            <a:avLst>
              <a:gd name="adj" fmla="val 3984"/>
            </a:avLst>
          </a:prstGeom>
          <a:noFill/>
          <a:ln>
            <a:noFill/>
          </a:ln>
          <a:effectLst>
            <a:softEdge rad="0"/>
          </a:effectLst>
        </p:spPr>
      </p:pic>
    </p:spTree>
    <p:extLst>
      <p:ext uri="{BB962C8B-B14F-4D97-AF65-F5344CB8AC3E}">
        <p14:creationId xmlns:p14="http://schemas.microsoft.com/office/powerpoint/2010/main" val="139394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77FB2-ED9F-4A79-9A4A-8B4BBF907A7E}"/>
            </a:ext>
          </a:extLst>
        </p:cNvPr>
        <p:cNvGrpSpPr/>
        <p:nvPr/>
      </p:nvGrpSpPr>
      <p:grpSpPr>
        <a:xfrm>
          <a:off x="0" y="0"/>
          <a:ext cx="0" cy="0"/>
          <a:chOff x="0" y="0"/>
          <a:chExt cx="0" cy="0"/>
        </a:xfrm>
      </p:grpSpPr>
      <p:pic>
        <p:nvPicPr>
          <p:cNvPr id="10" name="herographic">
            <a:hlinkClick r:id="" action="ppaction://media"/>
            <a:extLst>
              <a:ext uri="{FF2B5EF4-FFF2-40B4-BE49-F238E27FC236}">
                <a16:creationId xmlns:a16="http://schemas.microsoft.com/office/drawing/2014/main" id="{9D4557A2-70E9-DFB3-523F-33C54CB7D1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21698" y="1510281"/>
            <a:ext cx="8932102" cy="4032240"/>
          </a:xfrm>
          <a:prstGeom prst="rect">
            <a:avLst/>
          </a:prstGeom>
          <a:ln>
            <a:noFill/>
          </a:ln>
          <a:effectLst>
            <a:softEdge rad="112500"/>
          </a:effectLst>
        </p:spPr>
      </p:pic>
      <p:sp>
        <p:nvSpPr>
          <p:cNvPr id="2" name="Text Placeholder 1">
            <a:extLst>
              <a:ext uri="{FF2B5EF4-FFF2-40B4-BE49-F238E27FC236}">
                <a16:creationId xmlns:a16="http://schemas.microsoft.com/office/drawing/2014/main" id="{BCD24684-C405-2BEB-3F9F-DC24FC0E80CA}"/>
              </a:ext>
            </a:extLst>
          </p:cNvPr>
          <p:cNvSpPr>
            <a:spLocks noGrp="1"/>
          </p:cNvSpPr>
          <p:nvPr>
            <p:ph type="body" idx="1"/>
          </p:nvPr>
        </p:nvSpPr>
        <p:spPr/>
        <p:txBody>
          <a:bodyPr>
            <a:normAutofit/>
          </a:bodyPr>
          <a:lstStyle/>
          <a:p>
            <a:pPr>
              <a:spcBef>
                <a:spcPts val="1000"/>
              </a:spcBef>
              <a:spcAft>
                <a:spcPts val="0"/>
              </a:spcAft>
            </a:pPr>
            <a:r>
              <a:rPr lang="de-DE" dirty="0" err="1">
                <a:latin typeface="Work Sans Medium" pitchFamily="2" charset="0"/>
              </a:rPr>
              <a:t>Kliimamuutustega</a:t>
            </a:r>
            <a:r>
              <a:rPr lang="de-DE" dirty="0">
                <a:latin typeface="Work Sans Medium" pitchFamily="2" charset="0"/>
              </a:rPr>
              <a:t> </a:t>
            </a:r>
            <a:r>
              <a:rPr lang="de-DE" dirty="0" err="1">
                <a:latin typeface="Work Sans Medium" pitchFamily="2" charset="0"/>
              </a:rPr>
              <a:t>võitlemise</a:t>
            </a:r>
            <a:r>
              <a:rPr lang="de-DE" dirty="0">
                <a:latin typeface="Work Sans Medium" pitchFamily="2" charset="0"/>
              </a:rPr>
              <a:t> </a:t>
            </a:r>
            <a:r>
              <a:rPr lang="de-DE" dirty="0" err="1">
                <a:latin typeface="Work Sans Medium" pitchFamily="2" charset="0"/>
              </a:rPr>
              <a:t>meetmete</a:t>
            </a:r>
            <a:r>
              <a:rPr lang="de-DE" dirty="0">
                <a:latin typeface="Work Sans Medium" pitchFamily="2" charset="0"/>
              </a:rPr>
              <a:t> </a:t>
            </a:r>
            <a:r>
              <a:rPr lang="de-DE" dirty="0" err="1">
                <a:latin typeface="Work Sans Medium" pitchFamily="2" charset="0"/>
              </a:rPr>
              <a:t>tahtmatud</a:t>
            </a:r>
            <a:r>
              <a:rPr lang="de-DE" dirty="0">
                <a:latin typeface="Work Sans Medium" pitchFamily="2" charset="0"/>
              </a:rPr>
              <a:t> </a:t>
            </a:r>
            <a:r>
              <a:rPr lang="de-DE" dirty="0" err="1">
                <a:latin typeface="Work Sans Medium" pitchFamily="2" charset="0"/>
              </a:rPr>
              <a:t>negatiivsed</a:t>
            </a:r>
            <a:r>
              <a:rPr lang="de-DE" dirty="0">
                <a:latin typeface="Work Sans Medium" pitchFamily="2" charset="0"/>
              </a:rPr>
              <a:t> </a:t>
            </a:r>
            <a:r>
              <a:rPr lang="de-DE" dirty="0" err="1">
                <a:latin typeface="Work Sans Medium" pitchFamily="2" charset="0"/>
              </a:rPr>
              <a:t>tagajärjed</a:t>
            </a:r>
            <a:r>
              <a:rPr lang="de-DE" dirty="0">
                <a:latin typeface="Work Sans Medium" pitchFamily="2" charset="0"/>
              </a:rPr>
              <a:t>.</a:t>
            </a:r>
            <a:endParaRPr lang="de-DE" dirty="0">
              <a:latin typeface="Work Sans Medium" pitchFamily="2" charset="0"/>
              <a:sym typeface="Wingdings" panose="05000000000000000000" pitchFamily="2" charset="2"/>
            </a:endParaRPr>
          </a:p>
          <a:p>
            <a:pPr>
              <a:spcBef>
                <a:spcPts val="1000"/>
              </a:spcBef>
              <a:spcAft>
                <a:spcPts val="0"/>
              </a:spcAft>
            </a:pPr>
            <a:r>
              <a:rPr lang="de-DE" dirty="0">
                <a:latin typeface="Work Sans Medium" pitchFamily="2" charset="0"/>
                <a:sym typeface="Wingdings" panose="05000000000000000000" pitchFamily="2" charset="2"/>
              </a:rPr>
              <a:t>Need </a:t>
            </a:r>
            <a:r>
              <a:rPr lang="et-EE" dirty="0">
                <a:latin typeface="Work Sans Medium" pitchFamily="2" charset="0"/>
                <a:sym typeface="Wingdings" panose="05000000000000000000" pitchFamily="2" charset="2"/>
              </a:rPr>
              <a:t>nn reageerimisriskid </a:t>
            </a:r>
            <a:r>
              <a:rPr lang="de-DE" dirty="0" err="1">
                <a:latin typeface="Work Sans Medium" pitchFamily="2" charset="0"/>
                <a:sym typeface="Wingdings" panose="05000000000000000000" pitchFamily="2" charset="2"/>
              </a:rPr>
              <a:t>võivad</a:t>
            </a:r>
            <a:r>
              <a:rPr lang="de-DE" dirty="0">
                <a:latin typeface="Work Sans Medium" pitchFamily="2" charset="0"/>
                <a:sym typeface="Wingdings" panose="05000000000000000000" pitchFamily="2" charset="2"/>
              </a:rPr>
              <a:t> </a:t>
            </a:r>
            <a:r>
              <a:rPr lang="de-DE" dirty="0" err="1">
                <a:latin typeface="Work Sans Medium" pitchFamily="2" charset="0"/>
                <a:sym typeface="Wingdings" panose="05000000000000000000" pitchFamily="2" charset="2"/>
              </a:rPr>
              <a:t>mõjutada</a:t>
            </a:r>
            <a:r>
              <a:rPr lang="de-DE" dirty="0">
                <a:latin typeface="Work Sans Medium" pitchFamily="2" charset="0"/>
                <a:sym typeface="Wingdings" panose="05000000000000000000" pitchFamily="2" charset="2"/>
              </a:rPr>
              <a:t> </a:t>
            </a:r>
            <a:r>
              <a:rPr lang="de-DE" dirty="0" err="1">
                <a:latin typeface="Work Sans Medium" pitchFamily="2" charset="0"/>
                <a:sym typeface="Wingdings" panose="05000000000000000000" pitchFamily="2" charset="2"/>
              </a:rPr>
              <a:t>majanduslikku</a:t>
            </a:r>
            <a:r>
              <a:rPr lang="de-DE" dirty="0">
                <a:latin typeface="Work Sans Medium" pitchFamily="2" charset="0"/>
                <a:sym typeface="Wingdings" panose="05000000000000000000" pitchFamily="2" charset="2"/>
              </a:rPr>
              <a:t> </a:t>
            </a:r>
            <a:r>
              <a:rPr lang="de-DE" dirty="0" err="1">
                <a:latin typeface="Work Sans Medium" pitchFamily="2" charset="0"/>
                <a:sym typeface="Wingdings" panose="05000000000000000000" pitchFamily="2" charset="2"/>
              </a:rPr>
              <a:t>stabiilsust</a:t>
            </a:r>
            <a:r>
              <a:rPr lang="de-DE" dirty="0">
                <a:latin typeface="Work Sans Medium" pitchFamily="2" charset="0"/>
                <a:sym typeface="Wingdings" panose="05000000000000000000" pitchFamily="2" charset="2"/>
              </a:rPr>
              <a:t>, </a:t>
            </a:r>
            <a:r>
              <a:rPr lang="de-DE" dirty="0" err="1">
                <a:latin typeface="Work Sans Medium" pitchFamily="2" charset="0"/>
                <a:sym typeface="Wingdings" panose="05000000000000000000" pitchFamily="2" charset="2"/>
              </a:rPr>
              <a:t>ühiskondlikku</a:t>
            </a:r>
            <a:r>
              <a:rPr lang="de-DE" dirty="0">
                <a:latin typeface="Work Sans Medium" pitchFamily="2" charset="0"/>
                <a:sym typeface="Wingdings" panose="05000000000000000000" pitchFamily="2" charset="2"/>
              </a:rPr>
              <a:t> </a:t>
            </a:r>
            <a:r>
              <a:rPr lang="de-DE" dirty="0" err="1">
                <a:latin typeface="Work Sans Medium" pitchFamily="2" charset="0"/>
                <a:sym typeface="Wingdings" panose="05000000000000000000" pitchFamily="2" charset="2"/>
              </a:rPr>
              <a:t>võrdsust</a:t>
            </a:r>
            <a:r>
              <a:rPr lang="de-DE" dirty="0">
                <a:latin typeface="Work Sans Medium" pitchFamily="2" charset="0"/>
                <a:sym typeface="Wingdings" panose="05000000000000000000" pitchFamily="2" charset="2"/>
              </a:rPr>
              <a:t>, </a:t>
            </a:r>
            <a:r>
              <a:rPr lang="de-DE" dirty="0" err="1">
                <a:latin typeface="Work Sans Medium" pitchFamily="2" charset="0"/>
                <a:sym typeface="Wingdings" panose="05000000000000000000" pitchFamily="2" charset="2"/>
              </a:rPr>
              <a:t>keskkon</a:t>
            </a:r>
            <a:r>
              <a:rPr lang="et-EE" dirty="0">
                <a:latin typeface="Work Sans Medium" pitchFamily="2" charset="0"/>
                <a:sym typeface="Wingdings" panose="05000000000000000000" pitchFamily="2" charset="2"/>
              </a:rPr>
              <a:t>da</a:t>
            </a:r>
            <a:r>
              <a:rPr lang="de-DE" dirty="0">
                <a:latin typeface="Work Sans Medium" pitchFamily="2" charset="0"/>
                <a:sym typeface="Wingdings" panose="05000000000000000000" pitchFamily="2" charset="2"/>
              </a:rPr>
              <a:t> </a:t>
            </a:r>
            <a:r>
              <a:rPr lang="de-DE" dirty="0" err="1">
                <a:latin typeface="Work Sans Medium" pitchFamily="2" charset="0"/>
                <a:sym typeface="Wingdings" panose="05000000000000000000" pitchFamily="2" charset="2"/>
              </a:rPr>
              <a:t>või</a:t>
            </a:r>
            <a:r>
              <a:rPr lang="de-DE" dirty="0">
                <a:latin typeface="Work Sans Medium" pitchFamily="2" charset="0"/>
                <a:sym typeface="Wingdings" panose="05000000000000000000" pitchFamily="2" charset="2"/>
              </a:rPr>
              <a:t> </a:t>
            </a:r>
            <a:r>
              <a:rPr lang="de-DE" dirty="0" err="1">
                <a:latin typeface="Work Sans Medium" pitchFamily="2" charset="0"/>
                <a:sym typeface="Wingdings" panose="05000000000000000000" pitchFamily="2" charset="2"/>
              </a:rPr>
              <a:t>geopoliitilisi</a:t>
            </a:r>
            <a:r>
              <a:rPr lang="de-DE" dirty="0">
                <a:latin typeface="Work Sans Medium" pitchFamily="2" charset="0"/>
                <a:sym typeface="Wingdings" panose="05000000000000000000" pitchFamily="2" charset="2"/>
              </a:rPr>
              <a:t> </a:t>
            </a:r>
            <a:r>
              <a:rPr lang="de-DE" dirty="0" err="1">
                <a:latin typeface="Work Sans Medium" pitchFamily="2" charset="0"/>
                <a:sym typeface="Wingdings" panose="05000000000000000000" pitchFamily="2" charset="2"/>
              </a:rPr>
              <a:t>suhteid</a:t>
            </a:r>
            <a:r>
              <a:rPr lang="de-DE" dirty="0">
                <a:latin typeface="Work Sans Medium" pitchFamily="2" charset="0"/>
                <a:sym typeface="Wingdings" panose="05000000000000000000" pitchFamily="2" charset="2"/>
              </a:rPr>
              <a:t>.</a:t>
            </a:r>
            <a:endParaRPr lang="de-AT" dirty="0">
              <a:latin typeface="Work Sans Medium" pitchFamily="2" charset="0"/>
            </a:endParaRPr>
          </a:p>
          <a:p>
            <a:pPr>
              <a:spcBef>
                <a:spcPts val="1000"/>
              </a:spcBef>
              <a:spcAft>
                <a:spcPts val="0"/>
              </a:spcAft>
            </a:pPr>
            <a:endParaRPr lang="de-AT" dirty="0">
              <a:latin typeface="Work Sans Medium" pitchFamily="2" charset="0"/>
            </a:endParaRPr>
          </a:p>
        </p:txBody>
      </p:sp>
      <p:sp>
        <p:nvSpPr>
          <p:cNvPr id="3" name="Date Placeholder 2">
            <a:extLst>
              <a:ext uri="{FF2B5EF4-FFF2-40B4-BE49-F238E27FC236}">
                <a16:creationId xmlns:a16="http://schemas.microsoft.com/office/drawing/2014/main" id="{0FCCC5A2-E28D-7937-3320-35AA2D98ED84}"/>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CE6F85F8-A148-5DFA-E596-B57F46191F2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15</a:t>
            </a:fld>
            <a:endParaRPr lang="de-DE"/>
          </a:p>
        </p:txBody>
      </p:sp>
      <p:sp>
        <p:nvSpPr>
          <p:cNvPr id="5" name="Title 4">
            <a:extLst>
              <a:ext uri="{FF2B5EF4-FFF2-40B4-BE49-F238E27FC236}">
                <a16:creationId xmlns:a16="http://schemas.microsoft.com/office/drawing/2014/main" id="{6AA5C877-1F12-E868-1C92-5B5F1FA88D5B}"/>
              </a:ext>
            </a:extLst>
          </p:cNvPr>
          <p:cNvSpPr>
            <a:spLocks noGrp="1"/>
          </p:cNvSpPr>
          <p:nvPr>
            <p:ph type="title"/>
          </p:nvPr>
        </p:nvSpPr>
        <p:spPr>
          <a:xfrm>
            <a:off x="838200" y="365126"/>
            <a:ext cx="10778706" cy="997016"/>
          </a:xfrm>
        </p:spPr>
        <p:txBody>
          <a:bodyPr>
            <a:normAutofit fontScale="90000"/>
          </a:bodyPr>
          <a:lstStyle/>
          <a:p>
            <a:r>
              <a:rPr lang="et-EE" dirty="0"/>
              <a:t>Mis on kliimameetmetega seotud riskid?</a:t>
            </a:r>
            <a:endParaRPr lang="de-AT" dirty="0"/>
          </a:p>
        </p:txBody>
      </p:sp>
      <p:sp>
        <p:nvSpPr>
          <p:cNvPr id="6" name="Text Placeholder 5">
            <a:extLst>
              <a:ext uri="{FF2B5EF4-FFF2-40B4-BE49-F238E27FC236}">
                <a16:creationId xmlns:a16="http://schemas.microsoft.com/office/drawing/2014/main" id="{1EB61635-B224-6402-CFA4-94AD8EA839D5}"/>
              </a:ext>
            </a:extLst>
          </p:cNvPr>
          <p:cNvSpPr>
            <a:spLocks noGrp="1"/>
          </p:cNvSpPr>
          <p:nvPr>
            <p:ph type="body" idx="3"/>
          </p:nvPr>
        </p:nvSpPr>
        <p:spPr/>
        <p:txBody>
          <a:bodyPr>
            <a:spAutoFit/>
          </a:bodyPr>
          <a:lstStyle/>
          <a:p>
            <a:r>
              <a:rPr lang="et-EE" dirty="0">
                <a:latin typeface="Work Sans" pitchFamily="2" charset="0"/>
              </a:rPr>
              <a:t>Joonis:</a:t>
            </a:r>
            <a:r>
              <a:rPr lang="de-DE" dirty="0">
                <a:latin typeface="Work Sans" pitchFamily="2" charset="0"/>
              </a:rPr>
              <a:t> ovos</a:t>
            </a:r>
            <a:endParaRPr lang="de-AT" dirty="0">
              <a:latin typeface="Work Sans" pitchFamily="2" charset="0"/>
            </a:endParaRPr>
          </a:p>
        </p:txBody>
      </p:sp>
      <p:sp>
        <p:nvSpPr>
          <p:cNvPr id="8" name="Google Shape;310;p8">
            <a:extLst>
              <a:ext uri="{FF2B5EF4-FFF2-40B4-BE49-F238E27FC236}">
                <a16:creationId xmlns:a16="http://schemas.microsoft.com/office/drawing/2014/main" id="{06D0E6F9-FD41-2F83-5BE4-7DB90F146FD9}"/>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 name="Google Shape;311;p8" descr="A green and black circle with a black background&#10;&#10;Description automatically generated">
            <a:extLst>
              <a:ext uri="{FF2B5EF4-FFF2-40B4-BE49-F238E27FC236}">
                <a16:creationId xmlns:a16="http://schemas.microsoft.com/office/drawing/2014/main" id="{7957A9DA-21CD-3804-33C3-1A825264E8A8}"/>
              </a:ext>
            </a:extLst>
          </p:cNvPr>
          <p:cNvPicPr preferRelativeResize="0"/>
          <p:nvPr/>
        </p:nvPicPr>
        <p:blipFill rotWithShape="1">
          <a:blip r:embed="rId6">
            <a:alphaModFix/>
          </a:blip>
          <a:srcRect/>
          <a:stretch/>
        </p:blipFill>
        <p:spPr>
          <a:xfrm>
            <a:off x="118748" y="98306"/>
            <a:ext cx="385720" cy="403801"/>
          </a:xfrm>
          <a:prstGeom prst="rect">
            <a:avLst/>
          </a:prstGeom>
          <a:noFill/>
          <a:ln>
            <a:noFill/>
          </a:ln>
        </p:spPr>
      </p:pic>
    </p:spTree>
    <p:extLst>
      <p:ext uri="{BB962C8B-B14F-4D97-AF65-F5344CB8AC3E}">
        <p14:creationId xmlns:p14="http://schemas.microsoft.com/office/powerpoint/2010/main" val="273621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77FB2-ED9F-4A79-9A4A-8B4BBF907A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D24684-C405-2BEB-3F9F-DC24FC0E80CA}"/>
              </a:ext>
            </a:extLst>
          </p:cNvPr>
          <p:cNvSpPr>
            <a:spLocks noGrp="1"/>
          </p:cNvSpPr>
          <p:nvPr>
            <p:ph type="body" idx="1"/>
          </p:nvPr>
        </p:nvSpPr>
        <p:spPr/>
        <p:txBody>
          <a:bodyPr>
            <a:normAutofit fontScale="92500" lnSpcReduction="20000"/>
          </a:bodyPr>
          <a:lstStyle/>
          <a:p>
            <a:pPr>
              <a:spcBef>
                <a:spcPts val="1000"/>
              </a:spcBef>
              <a:spcAft>
                <a:spcPts val="0"/>
              </a:spcAft>
            </a:pPr>
            <a:r>
              <a:rPr lang="de-DE" dirty="0">
                <a:latin typeface="Work Sans Medium" pitchFamily="2" charset="0"/>
              </a:rPr>
              <a:t>Rahvusvahelised organisatsioonid </a:t>
            </a:r>
            <a:r>
              <a:rPr lang="et-EE" dirty="0">
                <a:latin typeface="Work Sans Medium" pitchFamily="2" charset="0"/>
              </a:rPr>
              <a:t>ja</a:t>
            </a:r>
            <a:r>
              <a:rPr lang="de-DE" dirty="0">
                <a:latin typeface="Work Sans Medium" pitchFamily="2" charset="0"/>
              </a:rPr>
              <a:t> mitmepoolsed institutsioonid</a:t>
            </a:r>
            <a:endParaRPr lang="et-EE" dirty="0">
              <a:latin typeface="Work Sans Medium" pitchFamily="2" charset="0"/>
            </a:endParaRPr>
          </a:p>
          <a:p>
            <a:pPr>
              <a:spcBef>
                <a:spcPts val="1000"/>
              </a:spcBef>
              <a:spcAft>
                <a:spcPts val="0"/>
              </a:spcAft>
            </a:pPr>
            <a:r>
              <a:rPr lang="de-DE" dirty="0"/>
              <a:t>Riiklikud </a:t>
            </a:r>
            <a:r>
              <a:rPr lang="et-EE" dirty="0"/>
              <a:t>ja</a:t>
            </a:r>
            <a:r>
              <a:rPr lang="de-DE" dirty="0"/>
              <a:t> piirkondlikud valitsused</a:t>
            </a:r>
            <a:endParaRPr lang="et-EE" dirty="0"/>
          </a:p>
          <a:p>
            <a:pPr>
              <a:spcBef>
                <a:spcPts val="1000"/>
              </a:spcBef>
              <a:spcAft>
                <a:spcPts val="0"/>
              </a:spcAft>
            </a:pPr>
            <a:r>
              <a:rPr lang="de-DE" dirty="0"/>
              <a:t>Kohalikud omavalitsused </a:t>
            </a:r>
            <a:r>
              <a:rPr lang="et-EE" dirty="0"/>
              <a:t>ja</a:t>
            </a:r>
            <a:r>
              <a:rPr lang="de-DE" dirty="0"/>
              <a:t> munitsipaalasutused</a:t>
            </a:r>
            <a:endParaRPr lang="et-EE" dirty="0"/>
          </a:p>
          <a:p>
            <a:pPr>
              <a:spcBef>
                <a:spcPts val="1000"/>
              </a:spcBef>
              <a:spcAft>
                <a:spcPts val="0"/>
              </a:spcAft>
            </a:pPr>
            <a:r>
              <a:rPr lang="et-EE" dirty="0"/>
              <a:t>Erasektor ja</a:t>
            </a:r>
            <a:r>
              <a:rPr lang="de-DE" dirty="0"/>
              <a:t> </a:t>
            </a:r>
            <a:r>
              <a:rPr lang="et-EE" dirty="0"/>
              <a:t>ettevõtted</a:t>
            </a:r>
            <a:endParaRPr lang="de-DE" dirty="0"/>
          </a:p>
          <a:p>
            <a:pPr>
              <a:spcBef>
                <a:spcPts val="1000"/>
              </a:spcBef>
              <a:spcAft>
                <a:spcPts val="0"/>
              </a:spcAft>
            </a:pPr>
            <a:r>
              <a:rPr lang="et-EE" dirty="0"/>
              <a:t>Kodanikud</a:t>
            </a:r>
            <a:r>
              <a:rPr lang="de-DE" dirty="0"/>
              <a:t> </a:t>
            </a:r>
            <a:r>
              <a:rPr lang="et-EE" dirty="0"/>
              <a:t>ja</a:t>
            </a:r>
            <a:r>
              <a:rPr lang="de-DE" dirty="0"/>
              <a:t> </a:t>
            </a:r>
            <a:r>
              <a:rPr lang="et-EE" dirty="0"/>
              <a:t>kogukonnad</a:t>
            </a:r>
            <a:endParaRPr lang="de-DE" dirty="0"/>
          </a:p>
          <a:p>
            <a:pPr>
              <a:spcBef>
                <a:spcPts val="1000"/>
              </a:spcBef>
              <a:spcAft>
                <a:spcPts val="0"/>
              </a:spcAft>
            </a:pPr>
            <a:r>
              <a:rPr lang="et-EE" dirty="0"/>
              <a:t>Vabaühendused</a:t>
            </a:r>
            <a:r>
              <a:rPr lang="de-DE" dirty="0"/>
              <a:t>, </a:t>
            </a:r>
            <a:r>
              <a:rPr lang="et-EE" dirty="0"/>
              <a:t>akadeemilised</a:t>
            </a:r>
            <a:r>
              <a:rPr lang="de-DE" dirty="0"/>
              <a:t> </a:t>
            </a:r>
            <a:r>
              <a:rPr lang="et-EE" dirty="0"/>
              <a:t>ja</a:t>
            </a:r>
            <a:r>
              <a:rPr lang="de-DE" dirty="0"/>
              <a:t> </a:t>
            </a:r>
            <a:r>
              <a:rPr lang="et-EE" dirty="0"/>
              <a:t>uurimisasutused</a:t>
            </a:r>
            <a:endParaRPr lang="de-DE" dirty="0"/>
          </a:p>
          <a:p>
            <a:pPr>
              <a:spcBef>
                <a:spcPts val="1000"/>
              </a:spcBef>
              <a:spcAft>
                <a:spcPts val="0"/>
              </a:spcAft>
            </a:pPr>
            <a:endParaRPr lang="de-AT" dirty="0">
              <a:latin typeface="Work Sans Medium" pitchFamily="2" charset="0"/>
            </a:endParaRPr>
          </a:p>
          <a:p>
            <a:pPr>
              <a:spcBef>
                <a:spcPts val="1000"/>
              </a:spcBef>
              <a:spcAft>
                <a:spcPts val="0"/>
              </a:spcAft>
            </a:pPr>
            <a:endParaRPr lang="de-AT" dirty="0">
              <a:latin typeface="Work Sans Medium" pitchFamily="2" charset="0"/>
            </a:endParaRPr>
          </a:p>
        </p:txBody>
      </p:sp>
      <p:sp>
        <p:nvSpPr>
          <p:cNvPr id="3" name="Date Placeholder 2">
            <a:extLst>
              <a:ext uri="{FF2B5EF4-FFF2-40B4-BE49-F238E27FC236}">
                <a16:creationId xmlns:a16="http://schemas.microsoft.com/office/drawing/2014/main" id="{0FCCC5A2-E28D-7937-3320-35AA2D98ED84}"/>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CE6F85F8-A148-5DFA-E596-B57F46191F2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16</a:t>
            </a:fld>
            <a:endParaRPr lang="de-DE"/>
          </a:p>
        </p:txBody>
      </p:sp>
      <p:sp>
        <p:nvSpPr>
          <p:cNvPr id="5" name="Title 4">
            <a:extLst>
              <a:ext uri="{FF2B5EF4-FFF2-40B4-BE49-F238E27FC236}">
                <a16:creationId xmlns:a16="http://schemas.microsoft.com/office/drawing/2014/main" id="{6AA5C877-1F12-E868-1C92-5B5F1FA88D5B}"/>
              </a:ext>
            </a:extLst>
          </p:cNvPr>
          <p:cNvSpPr>
            <a:spLocks noGrp="1"/>
          </p:cNvSpPr>
          <p:nvPr>
            <p:ph type="title"/>
          </p:nvPr>
        </p:nvSpPr>
        <p:spPr/>
        <p:txBody>
          <a:bodyPr>
            <a:normAutofit/>
          </a:bodyPr>
          <a:lstStyle/>
          <a:p>
            <a:r>
              <a:rPr lang="et-EE" dirty="0"/>
              <a:t>Kes peab vastutuse võtma?</a:t>
            </a:r>
            <a:endParaRPr lang="de-AT" dirty="0"/>
          </a:p>
        </p:txBody>
      </p:sp>
      <p:sp>
        <p:nvSpPr>
          <p:cNvPr id="6" name="Text Placeholder 5">
            <a:extLst>
              <a:ext uri="{FF2B5EF4-FFF2-40B4-BE49-F238E27FC236}">
                <a16:creationId xmlns:a16="http://schemas.microsoft.com/office/drawing/2014/main" id="{1EB61635-B224-6402-CFA4-94AD8EA839D5}"/>
              </a:ext>
            </a:extLst>
          </p:cNvPr>
          <p:cNvSpPr>
            <a:spLocks noGrp="1"/>
          </p:cNvSpPr>
          <p:nvPr>
            <p:ph type="body" idx="3"/>
          </p:nvPr>
        </p:nvSpPr>
        <p:spPr/>
        <p:txBody>
          <a:bodyPr>
            <a:spAutoFit/>
          </a:bodyPr>
          <a:lstStyle/>
          <a:p>
            <a:r>
              <a:rPr lang="et-EE" dirty="0">
                <a:latin typeface="Work Sans" pitchFamily="2" charset="0"/>
              </a:rPr>
              <a:t>Joonis:</a:t>
            </a:r>
            <a:r>
              <a:rPr lang="de-DE" dirty="0">
                <a:latin typeface="Work Sans" pitchFamily="2" charset="0"/>
              </a:rPr>
              <a:t> ovos</a:t>
            </a:r>
            <a:endParaRPr lang="de-AT" dirty="0">
              <a:latin typeface="Work Sans" pitchFamily="2" charset="0"/>
            </a:endParaRPr>
          </a:p>
        </p:txBody>
      </p:sp>
      <p:sp>
        <p:nvSpPr>
          <p:cNvPr id="8" name="Google Shape;310;p8">
            <a:extLst>
              <a:ext uri="{FF2B5EF4-FFF2-40B4-BE49-F238E27FC236}">
                <a16:creationId xmlns:a16="http://schemas.microsoft.com/office/drawing/2014/main" id="{06D0E6F9-FD41-2F83-5BE4-7DB90F146FD9}"/>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 name="Google Shape;311;p8" descr="A green and black circle with a black background&#10;&#10;Description automatically generated">
            <a:extLst>
              <a:ext uri="{FF2B5EF4-FFF2-40B4-BE49-F238E27FC236}">
                <a16:creationId xmlns:a16="http://schemas.microsoft.com/office/drawing/2014/main" id="{7957A9DA-21CD-3804-33C3-1A825264E8A8}"/>
              </a:ext>
            </a:extLst>
          </p:cNvPr>
          <p:cNvPicPr preferRelativeResize="0"/>
          <p:nvPr/>
        </p:nvPicPr>
        <p:blipFill rotWithShape="1">
          <a:blip r:embed="rId3">
            <a:alphaModFix/>
          </a:blip>
          <a:srcRect/>
          <a:stretch/>
        </p:blipFill>
        <p:spPr>
          <a:xfrm>
            <a:off x="118748" y="98306"/>
            <a:ext cx="385720" cy="403801"/>
          </a:xfrm>
          <a:prstGeom prst="rect">
            <a:avLst/>
          </a:prstGeom>
          <a:noFill/>
          <a:ln>
            <a:noFill/>
          </a:ln>
        </p:spPr>
      </p:pic>
      <p:pic>
        <p:nvPicPr>
          <p:cNvPr id="12" name="Inhaltsplatzhalter 13" descr="Ein Bild, das Tanz, Finger, Person, Hand enthält.&#10;&#10;Automatisch generierte Beschreibung">
            <a:extLst>
              <a:ext uri="{FF2B5EF4-FFF2-40B4-BE49-F238E27FC236}">
                <a16:creationId xmlns:a16="http://schemas.microsoft.com/office/drawing/2014/main" id="{D31A4CFD-4331-BE49-E523-72316D7887DA}"/>
              </a:ext>
            </a:extLst>
          </p:cNvPr>
          <p:cNvPicPr>
            <a:picLocks noChangeAspect="1"/>
          </p:cNvPicPr>
          <p:nvPr/>
        </p:nvPicPr>
        <p:blipFill>
          <a:blip r:embed="rId4">
            <a:extLst>
              <a:ext uri="{28A0092B-C50C-407E-A947-70E740481C1C}">
                <a14:useLocalDpi xmlns:a14="http://schemas.microsoft.com/office/drawing/2010/main" val="0"/>
              </a:ext>
            </a:extLst>
          </a:blip>
          <a:srcRect l="1222" r="1222"/>
          <a:stretch/>
        </p:blipFill>
        <p:spPr>
          <a:xfrm>
            <a:off x="6172200" y="1526102"/>
            <a:ext cx="5181600" cy="4650861"/>
          </a:xfrm>
          <a:prstGeom prst="roundRect">
            <a:avLst>
              <a:gd name="adj" fmla="val 3984"/>
            </a:avLst>
          </a:prstGeom>
          <a:noFill/>
          <a:ln>
            <a:noFill/>
          </a:ln>
          <a:effectLst>
            <a:softEdge rad="0"/>
          </a:effectLst>
        </p:spPr>
      </p:pic>
    </p:spTree>
    <p:extLst>
      <p:ext uri="{BB962C8B-B14F-4D97-AF65-F5344CB8AC3E}">
        <p14:creationId xmlns:p14="http://schemas.microsoft.com/office/powerpoint/2010/main" val="282438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2268A-4F1A-B6A3-CBBA-D6E83B8BF34E}"/>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F388C4A-9A3A-A15F-8D0E-804A169A5917}"/>
              </a:ext>
            </a:extLst>
          </p:cNvPr>
          <p:cNvSpPr>
            <a:spLocks noGrp="1"/>
          </p:cNvSpPr>
          <p:nvPr>
            <p:ph type="dt" idx="10"/>
          </p:nvPr>
        </p:nvSpPr>
        <p:spPr/>
        <p:txBody>
          <a:bodyPr/>
          <a:lstStyle/>
          <a:p>
            <a:fld id="{9E766C58-C115-4258-AE9E-D086ED805E48}" type="datetime1">
              <a:rPr lang="de-DE" smtClean="0"/>
              <a:t>06.10.2025</a:t>
            </a:fld>
            <a:endParaRPr lang="de-DE"/>
          </a:p>
        </p:txBody>
      </p:sp>
      <p:sp>
        <p:nvSpPr>
          <p:cNvPr id="3" name="Slide Number Placeholder 2">
            <a:extLst>
              <a:ext uri="{FF2B5EF4-FFF2-40B4-BE49-F238E27FC236}">
                <a16:creationId xmlns:a16="http://schemas.microsoft.com/office/drawing/2014/main" id="{1E16CCDE-F68F-19A7-958B-89080269801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17</a:t>
            </a:fld>
            <a:endParaRPr lang="de-DE"/>
          </a:p>
        </p:txBody>
      </p:sp>
      <p:sp>
        <p:nvSpPr>
          <p:cNvPr id="4" name="Text Placeholder 3">
            <a:extLst>
              <a:ext uri="{FF2B5EF4-FFF2-40B4-BE49-F238E27FC236}">
                <a16:creationId xmlns:a16="http://schemas.microsoft.com/office/drawing/2014/main" id="{767C4AA8-9960-48A3-5E7E-CB236FFB32EF}"/>
              </a:ext>
            </a:extLst>
          </p:cNvPr>
          <p:cNvSpPr>
            <a:spLocks noGrp="1"/>
          </p:cNvSpPr>
          <p:nvPr>
            <p:ph type="body" idx="1"/>
          </p:nvPr>
        </p:nvSpPr>
        <p:spPr>
          <a:xfrm>
            <a:off x="838200" y="6332027"/>
            <a:ext cx="4598096" cy="372882"/>
          </a:xfrm>
        </p:spPr>
        <p:txBody>
          <a:bodyPr/>
          <a:lstStyle/>
          <a:p>
            <a:r>
              <a:rPr lang="et-EE" dirty="0">
                <a:latin typeface="Work Sans" pitchFamily="2" charset="0"/>
              </a:rPr>
              <a:t>Joonis: </a:t>
            </a:r>
            <a:r>
              <a:rPr lang="de-AT" dirty="0">
                <a:latin typeface="Work Sans" pitchFamily="2" charset="0"/>
              </a:rPr>
              <a:t>ovos</a:t>
            </a:r>
            <a:endParaRPr lang="de-DE" dirty="0">
              <a:latin typeface="Work Sans" pitchFamily="2" charset="0"/>
            </a:endParaRPr>
          </a:p>
        </p:txBody>
      </p:sp>
      <p:sp>
        <p:nvSpPr>
          <p:cNvPr id="5" name="Title 4">
            <a:extLst>
              <a:ext uri="{FF2B5EF4-FFF2-40B4-BE49-F238E27FC236}">
                <a16:creationId xmlns:a16="http://schemas.microsoft.com/office/drawing/2014/main" id="{05CAC0C5-8572-1F8A-0E4A-397D702A71E3}"/>
              </a:ext>
            </a:extLst>
          </p:cNvPr>
          <p:cNvSpPr>
            <a:spLocks noGrp="1"/>
          </p:cNvSpPr>
          <p:nvPr>
            <p:ph type="title"/>
          </p:nvPr>
        </p:nvSpPr>
        <p:spPr/>
        <p:txBody>
          <a:bodyPr/>
          <a:lstStyle/>
          <a:p>
            <a:r>
              <a:rPr lang="et-EE" dirty="0"/>
              <a:t>Õige või vale</a:t>
            </a:r>
            <a:r>
              <a:rPr lang="de-DE" dirty="0"/>
              <a:t>?</a:t>
            </a:r>
            <a:endParaRPr lang="de-AT" dirty="0"/>
          </a:p>
        </p:txBody>
      </p:sp>
      <p:pic>
        <p:nvPicPr>
          <p:cNvPr id="6" name="Google Shape;151;p67">
            <a:extLst>
              <a:ext uri="{FF2B5EF4-FFF2-40B4-BE49-F238E27FC236}">
                <a16:creationId xmlns:a16="http://schemas.microsoft.com/office/drawing/2014/main" id="{AE7BAF19-4FA6-0AB2-2A00-6803A2545DA2}"/>
              </a:ext>
            </a:extLst>
          </p:cNvPr>
          <p:cNvPicPr preferRelativeResize="0"/>
          <p:nvPr/>
        </p:nvPicPr>
        <p:blipFill rotWithShape="1">
          <a:blip r:embed="rId3">
            <a:alphaModFix/>
          </a:blip>
          <a:srcRect/>
          <a:stretch/>
        </p:blipFill>
        <p:spPr>
          <a:xfrm>
            <a:off x="5944057" y="522426"/>
            <a:ext cx="5400644" cy="4320516"/>
          </a:xfrm>
          <a:prstGeom prst="rect">
            <a:avLst/>
          </a:prstGeom>
          <a:noFill/>
          <a:ln>
            <a:noFill/>
          </a:ln>
        </p:spPr>
      </p:pic>
      <p:pic>
        <p:nvPicPr>
          <p:cNvPr id="7" name="Google Shape;152;p67">
            <a:extLst>
              <a:ext uri="{FF2B5EF4-FFF2-40B4-BE49-F238E27FC236}">
                <a16:creationId xmlns:a16="http://schemas.microsoft.com/office/drawing/2014/main" id="{9933A7FC-D351-152C-3EAB-BB268BEFE9CF}"/>
              </a:ext>
            </a:extLst>
          </p:cNvPr>
          <p:cNvPicPr preferRelativeResize="0"/>
          <p:nvPr/>
        </p:nvPicPr>
        <p:blipFill>
          <a:blip r:embed="rId4"/>
          <a:srcRect/>
          <a:stretch/>
        </p:blipFill>
        <p:spPr>
          <a:xfrm>
            <a:off x="5944058" y="3104866"/>
            <a:ext cx="5211740" cy="3074016"/>
          </a:xfrm>
          <a:prstGeom prst="rect">
            <a:avLst/>
          </a:prstGeom>
          <a:noFill/>
          <a:ln>
            <a:noFill/>
          </a:ln>
        </p:spPr>
      </p:pic>
      <p:sp>
        <p:nvSpPr>
          <p:cNvPr id="10" name="Google Shape;284;p6">
            <a:extLst>
              <a:ext uri="{FF2B5EF4-FFF2-40B4-BE49-F238E27FC236}">
                <a16:creationId xmlns:a16="http://schemas.microsoft.com/office/drawing/2014/main" id="{E7BB8006-5767-B71E-BBD1-B446010EC6ED}"/>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285;p6" descr="A green and black circle with a black background&#10;&#10;Description automatically generated">
            <a:extLst>
              <a:ext uri="{FF2B5EF4-FFF2-40B4-BE49-F238E27FC236}">
                <a16:creationId xmlns:a16="http://schemas.microsoft.com/office/drawing/2014/main" id="{6649BBED-6851-C890-6883-73F0D5D525B2}"/>
              </a:ext>
            </a:extLst>
          </p:cNvPr>
          <p:cNvPicPr preferRelativeResize="0"/>
          <p:nvPr/>
        </p:nvPicPr>
        <p:blipFill rotWithShape="1">
          <a:blip r:embed="rId5">
            <a:alphaModFix/>
          </a:blip>
          <a:srcRect/>
          <a:stretch/>
        </p:blipFill>
        <p:spPr>
          <a:xfrm>
            <a:off x="118748" y="98306"/>
            <a:ext cx="385720" cy="403801"/>
          </a:xfrm>
          <a:prstGeom prst="rect">
            <a:avLst/>
          </a:prstGeom>
          <a:noFill/>
          <a:ln>
            <a:noFill/>
          </a:ln>
        </p:spPr>
      </p:pic>
      <p:sp>
        <p:nvSpPr>
          <p:cNvPr id="15" name="Text Placeholder 5">
            <a:extLst>
              <a:ext uri="{FF2B5EF4-FFF2-40B4-BE49-F238E27FC236}">
                <a16:creationId xmlns:a16="http://schemas.microsoft.com/office/drawing/2014/main" id="{0AAA900D-430F-79F6-D049-42003990F8D8}"/>
              </a:ext>
            </a:extLst>
          </p:cNvPr>
          <p:cNvSpPr txBox="1">
            <a:spLocks/>
          </p:cNvSpPr>
          <p:nvPr/>
        </p:nvSpPr>
        <p:spPr>
          <a:xfrm>
            <a:off x="838200" y="1398287"/>
            <a:ext cx="5303808" cy="1575064"/>
          </a:xfrm>
          <a:prstGeom prst="rect">
            <a:avLst/>
          </a:prstGeom>
        </p:spPr>
        <p:txBody>
          <a:bodyPr>
            <a:noAutofit/>
          </a:bodyPr>
          <a:lstStyle>
            <a:defPPr marR="0" lvl="0" algn="l" rtl="0">
              <a:lnSpc>
                <a:spcPct val="100000"/>
              </a:lnSpc>
              <a:spcBef>
                <a:spcPts val="0"/>
              </a:spcBef>
              <a:spcAft>
                <a:spcPts val="0"/>
              </a:spcAft>
            </a:defPPr>
            <a:lvl1pPr marR="0" lvl="0" algn="l" rtl="0">
              <a:lnSpc>
                <a:spcPct val="120000"/>
              </a:lnSpc>
              <a:spcBef>
                <a:spcPts val="0"/>
              </a:spcBef>
              <a:spcAft>
                <a:spcPts val="0"/>
              </a:spcAft>
              <a:buClr>
                <a:srgbClr val="000000"/>
              </a:buClr>
              <a:buFont typeface="Arial"/>
              <a:defRPr lang="de-DE" sz="1400" b="0" i="0" u="none" strike="noStrike" cap="none" dirty="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Clr>
                <a:schemeClr val="dk1"/>
              </a:buClr>
              <a:buSzPts val="2800"/>
            </a:pPr>
            <a:r>
              <a:rPr lang="fi-FI" sz="2400" dirty="0">
                <a:latin typeface="Work Sans SemiBold" pitchFamily="2" charset="0"/>
              </a:rPr>
              <a:t>Kas </a:t>
            </a:r>
            <a:r>
              <a:rPr lang="fi-FI" sz="2400" dirty="0" err="1">
                <a:latin typeface="Work Sans SemiBold" pitchFamily="2" charset="0"/>
              </a:rPr>
              <a:t>linnale</a:t>
            </a:r>
            <a:r>
              <a:rPr lang="fi-FI" sz="2400" dirty="0">
                <a:latin typeface="Work Sans SemiBold" pitchFamily="2" charset="0"/>
              </a:rPr>
              <a:t> on </a:t>
            </a:r>
            <a:r>
              <a:rPr lang="fi-FI" sz="2400" dirty="0" err="1">
                <a:latin typeface="Work Sans SemiBold" pitchFamily="2" charset="0"/>
              </a:rPr>
              <a:t>tõesti</a:t>
            </a:r>
            <a:r>
              <a:rPr lang="fi-FI" sz="2400" dirty="0">
                <a:latin typeface="Work Sans SemiBold" pitchFamily="2" charset="0"/>
              </a:rPr>
              <a:t> </a:t>
            </a:r>
            <a:r>
              <a:rPr lang="fi-FI" sz="2400" dirty="0" err="1">
                <a:latin typeface="Work Sans SemiBold" pitchFamily="2" charset="0"/>
              </a:rPr>
              <a:t>kasulik</a:t>
            </a:r>
            <a:r>
              <a:rPr lang="fi-FI" sz="2400" dirty="0">
                <a:latin typeface="Work Sans SemiBold" pitchFamily="2" charset="0"/>
              </a:rPr>
              <a:t> </a:t>
            </a:r>
            <a:r>
              <a:rPr lang="fi-FI" sz="2400" dirty="0" err="1">
                <a:latin typeface="Work Sans SemiBold" pitchFamily="2" charset="0"/>
              </a:rPr>
              <a:t>rohkem</a:t>
            </a:r>
            <a:r>
              <a:rPr lang="fi-FI" sz="2400" dirty="0">
                <a:latin typeface="Work Sans SemiBold" pitchFamily="2" charset="0"/>
              </a:rPr>
              <a:t> </a:t>
            </a:r>
            <a:r>
              <a:rPr lang="fi-FI" sz="2400" dirty="0" err="1">
                <a:latin typeface="Work Sans SemiBold" pitchFamily="2" charset="0"/>
              </a:rPr>
              <a:t>puid</a:t>
            </a:r>
            <a:r>
              <a:rPr lang="fi-FI" sz="2400" dirty="0">
                <a:latin typeface="Work Sans SemiBold" pitchFamily="2" charset="0"/>
              </a:rPr>
              <a:t> </a:t>
            </a:r>
            <a:r>
              <a:rPr lang="fi-FI" sz="2400" dirty="0" err="1">
                <a:latin typeface="Work Sans SemiBold" pitchFamily="2" charset="0"/>
              </a:rPr>
              <a:t>istutada</a:t>
            </a:r>
            <a:r>
              <a:rPr lang="fi-FI" sz="2400" dirty="0">
                <a:latin typeface="Work Sans SemiBold" pitchFamily="2" charset="0"/>
              </a:rPr>
              <a:t>, </a:t>
            </a:r>
            <a:r>
              <a:rPr lang="fi-FI" sz="2400" dirty="0" err="1">
                <a:latin typeface="Work Sans SemiBold" pitchFamily="2" charset="0"/>
              </a:rPr>
              <a:t>isegi</a:t>
            </a:r>
            <a:r>
              <a:rPr lang="fi-FI" sz="2400" dirty="0">
                <a:latin typeface="Work Sans SemiBold" pitchFamily="2" charset="0"/>
              </a:rPr>
              <a:t> </a:t>
            </a:r>
            <a:r>
              <a:rPr lang="fi-FI" sz="2400" dirty="0" err="1">
                <a:latin typeface="Work Sans SemiBold" pitchFamily="2" charset="0"/>
              </a:rPr>
              <a:t>kui</a:t>
            </a:r>
            <a:r>
              <a:rPr lang="fi-FI" sz="2400" dirty="0">
                <a:latin typeface="Work Sans SemiBold" pitchFamily="2" charset="0"/>
              </a:rPr>
              <a:t> </a:t>
            </a:r>
            <a:r>
              <a:rPr lang="fi-FI" sz="2400" dirty="0" err="1">
                <a:latin typeface="Work Sans SemiBold" pitchFamily="2" charset="0"/>
              </a:rPr>
              <a:t>see</a:t>
            </a:r>
            <a:r>
              <a:rPr lang="fi-FI" sz="2400" dirty="0">
                <a:latin typeface="Work Sans SemiBold" pitchFamily="2" charset="0"/>
              </a:rPr>
              <a:t> </a:t>
            </a:r>
            <a:r>
              <a:rPr lang="fi-FI" sz="2400" dirty="0" err="1">
                <a:latin typeface="Work Sans SemiBold" pitchFamily="2" charset="0"/>
              </a:rPr>
              <a:t>tähendab</a:t>
            </a:r>
            <a:r>
              <a:rPr lang="fi-FI" sz="2400" dirty="0">
                <a:latin typeface="Work Sans SemiBold" pitchFamily="2" charset="0"/>
              </a:rPr>
              <a:t> </a:t>
            </a:r>
            <a:r>
              <a:rPr lang="fi-FI" sz="2400" dirty="0" err="1">
                <a:latin typeface="Work Sans SemiBold" pitchFamily="2" charset="0"/>
              </a:rPr>
              <a:t>parkimiskohtadest</a:t>
            </a:r>
            <a:r>
              <a:rPr lang="fi-FI" sz="2400" dirty="0">
                <a:latin typeface="Work Sans SemiBold" pitchFamily="2" charset="0"/>
              </a:rPr>
              <a:t> ja </a:t>
            </a:r>
            <a:r>
              <a:rPr lang="fi-FI" sz="2400" dirty="0" err="1">
                <a:latin typeface="Work Sans SemiBold" pitchFamily="2" charset="0"/>
              </a:rPr>
              <a:t>teekatteruumist</a:t>
            </a:r>
            <a:r>
              <a:rPr lang="fi-FI" sz="2400" dirty="0">
                <a:latin typeface="Work Sans SemiBold" pitchFamily="2" charset="0"/>
              </a:rPr>
              <a:t> </a:t>
            </a:r>
            <a:r>
              <a:rPr lang="fi-FI" sz="2400" dirty="0" err="1">
                <a:latin typeface="Work Sans SemiBold" pitchFamily="2" charset="0"/>
              </a:rPr>
              <a:t>loobumist</a:t>
            </a:r>
            <a:r>
              <a:rPr lang="fi-FI" sz="2400" dirty="0">
                <a:latin typeface="Work Sans SemiBold" pitchFamily="2" charset="0"/>
              </a:rPr>
              <a:t>?</a:t>
            </a:r>
            <a:endParaRPr lang="en-US" sz="2400" dirty="0">
              <a:latin typeface="Work Sans SemiBold" pitchFamily="2" charset="0"/>
            </a:endParaRPr>
          </a:p>
        </p:txBody>
      </p:sp>
      <p:pic>
        <p:nvPicPr>
          <p:cNvPr id="16" name="Picture 3" descr="A green square with black background&#10;&#10;Description automatically generated">
            <a:extLst>
              <a:ext uri="{FF2B5EF4-FFF2-40B4-BE49-F238E27FC236}">
                <a16:creationId xmlns:a16="http://schemas.microsoft.com/office/drawing/2014/main" id="{DDAA94A2-1765-500D-9C3D-C633EC321571}"/>
              </a:ext>
            </a:extLst>
          </p:cNvPr>
          <p:cNvPicPr>
            <a:picLocks noChangeAspect="1"/>
          </p:cNvPicPr>
          <p:nvPr/>
        </p:nvPicPr>
        <p:blipFill>
          <a:blip r:embed="rId6"/>
          <a:stretch>
            <a:fillRect/>
          </a:stretch>
        </p:blipFill>
        <p:spPr>
          <a:xfrm>
            <a:off x="838200" y="3538829"/>
            <a:ext cx="810120" cy="810120"/>
          </a:xfrm>
          <a:prstGeom prst="rect">
            <a:avLst/>
          </a:prstGeom>
        </p:spPr>
      </p:pic>
      <p:sp>
        <p:nvSpPr>
          <p:cNvPr id="17" name="Google Shape;309;p8">
            <a:extLst>
              <a:ext uri="{FF2B5EF4-FFF2-40B4-BE49-F238E27FC236}">
                <a16:creationId xmlns:a16="http://schemas.microsoft.com/office/drawing/2014/main" id="{C7F9DA1E-B7BD-DAC1-CE91-1741A9FACF15}"/>
              </a:ext>
            </a:extLst>
          </p:cNvPr>
          <p:cNvSpPr txBox="1">
            <a:spLocks/>
          </p:cNvSpPr>
          <p:nvPr/>
        </p:nvSpPr>
        <p:spPr>
          <a:xfrm>
            <a:off x="1648320" y="3734087"/>
            <a:ext cx="105156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Black"/>
                <a:ea typeface="Work Sans Black"/>
                <a:cs typeface="Work Sans Black"/>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Black"/>
                <a:ea typeface="Work Sans Black"/>
                <a:cs typeface="Work Sans Black"/>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t-EE" sz="2800" dirty="0"/>
              <a:t>Õige</a:t>
            </a:r>
            <a:endParaRPr lang="en-US" sz="2800" dirty="0"/>
          </a:p>
        </p:txBody>
      </p:sp>
      <p:sp>
        <p:nvSpPr>
          <p:cNvPr id="18" name="Google Shape;309;p8">
            <a:extLst>
              <a:ext uri="{FF2B5EF4-FFF2-40B4-BE49-F238E27FC236}">
                <a16:creationId xmlns:a16="http://schemas.microsoft.com/office/drawing/2014/main" id="{ED36EB0B-27FE-155A-9855-19327108A3B9}"/>
              </a:ext>
            </a:extLst>
          </p:cNvPr>
          <p:cNvSpPr txBox="1">
            <a:spLocks/>
          </p:cNvSpPr>
          <p:nvPr/>
        </p:nvSpPr>
        <p:spPr>
          <a:xfrm>
            <a:off x="1641384" y="4981256"/>
            <a:ext cx="170053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Black"/>
                <a:ea typeface="Work Sans Black"/>
                <a:cs typeface="Work Sans Black"/>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Black"/>
                <a:ea typeface="Work Sans Black"/>
                <a:cs typeface="Work Sans Black"/>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t-EE" sz="2800" dirty="0">
                <a:solidFill>
                  <a:schemeClr val="tx1"/>
                </a:solidFill>
              </a:rPr>
              <a:t>Vale</a:t>
            </a:r>
            <a:endParaRPr lang="en-US" sz="2800" dirty="0">
              <a:solidFill>
                <a:schemeClr val="tx1"/>
              </a:solidFill>
            </a:endParaRPr>
          </a:p>
        </p:txBody>
      </p:sp>
      <p:pic>
        <p:nvPicPr>
          <p:cNvPr id="19" name="Picture 3" descr="A green square with black background&#10;&#10;Description automatically generated">
            <a:extLst>
              <a:ext uri="{FF2B5EF4-FFF2-40B4-BE49-F238E27FC236}">
                <a16:creationId xmlns:a16="http://schemas.microsoft.com/office/drawing/2014/main" id="{FCB6BA6A-989A-A2EA-B391-4EEC4FA157BA}"/>
              </a:ext>
            </a:extLst>
          </p:cNvPr>
          <p:cNvPicPr>
            <a:picLocks noChangeAspect="1"/>
          </p:cNvPicPr>
          <p:nvPr/>
        </p:nvPicPr>
        <p:blipFill>
          <a:blip r:embed="rId6"/>
          <a:stretch>
            <a:fillRect/>
          </a:stretch>
        </p:blipFill>
        <p:spPr>
          <a:xfrm>
            <a:off x="838200" y="4778046"/>
            <a:ext cx="810120" cy="810120"/>
          </a:xfrm>
          <a:prstGeom prst="rect">
            <a:avLst/>
          </a:prstGeom>
        </p:spPr>
      </p:pic>
    </p:spTree>
    <p:extLst>
      <p:ext uri="{BB962C8B-B14F-4D97-AF65-F5344CB8AC3E}">
        <p14:creationId xmlns:p14="http://schemas.microsoft.com/office/powerpoint/2010/main" val="1210155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B0EE4-6AF8-75CA-08E9-DC14214F9243}"/>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F05585A-B6DA-7730-A7EF-F0B0EAF0DAC3}"/>
              </a:ext>
            </a:extLst>
          </p:cNvPr>
          <p:cNvSpPr>
            <a:spLocks noGrp="1"/>
          </p:cNvSpPr>
          <p:nvPr>
            <p:ph type="dt" idx="10"/>
          </p:nvPr>
        </p:nvSpPr>
        <p:spPr/>
        <p:txBody>
          <a:bodyPr/>
          <a:lstStyle/>
          <a:p>
            <a:fld id="{9E766C58-C115-4258-AE9E-D086ED805E48}" type="datetime1">
              <a:rPr lang="de-DE" smtClean="0"/>
              <a:t>06.10.2025</a:t>
            </a:fld>
            <a:endParaRPr lang="de-DE"/>
          </a:p>
        </p:txBody>
      </p:sp>
      <p:sp>
        <p:nvSpPr>
          <p:cNvPr id="3" name="Slide Number Placeholder 2">
            <a:extLst>
              <a:ext uri="{FF2B5EF4-FFF2-40B4-BE49-F238E27FC236}">
                <a16:creationId xmlns:a16="http://schemas.microsoft.com/office/drawing/2014/main" id="{1EBE435E-A7FE-1842-D2F1-E5E3B71D90B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18</a:t>
            </a:fld>
            <a:endParaRPr lang="de-DE"/>
          </a:p>
        </p:txBody>
      </p:sp>
      <p:sp>
        <p:nvSpPr>
          <p:cNvPr id="4" name="Text Placeholder 3">
            <a:extLst>
              <a:ext uri="{FF2B5EF4-FFF2-40B4-BE49-F238E27FC236}">
                <a16:creationId xmlns:a16="http://schemas.microsoft.com/office/drawing/2014/main" id="{EDB4B31C-CC90-A4B5-22EA-3DED2171CC74}"/>
              </a:ext>
            </a:extLst>
          </p:cNvPr>
          <p:cNvSpPr>
            <a:spLocks noGrp="1"/>
          </p:cNvSpPr>
          <p:nvPr>
            <p:ph type="body" idx="1"/>
          </p:nvPr>
        </p:nvSpPr>
        <p:spPr>
          <a:xfrm>
            <a:off x="838200" y="6332027"/>
            <a:ext cx="4598096" cy="372882"/>
          </a:xfrm>
        </p:spPr>
        <p:txBody>
          <a:bodyPr/>
          <a:lstStyle/>
          <a:p>
            <a:r>
              <a:rPr lang="et-EE" dirty="0">
                <a:latin typeface="Work Sans" pitchFamily="2" charset="0"/>
              </a:rPr>
              <a:t>Joonis: </a:t>
            </a:r>
            <a:r>
              <a:rPr lang="de-AT" dirty="0">
                <a:latin typeface="Work Sans" pitchFamily="2" charset="0"/>
              </a:rPr>
              <a:t>ovos</a:t>
            </a:r>
            <a:endParaRPr lang="de-DE" dirty="0">
              <a:latin typeface="Work Sans" pitchFamily="2" charset="0"/>
            </a:endParaRPr>
          </a:p>
        </p:txBody>
      </p:sp>
      <p:sp>
        <p:nvSpPr>
          <p:cNvPr id="5" name="Title 4">
            <a:extLst>
              <a:ext uri="{FF2B5EF4-FFF2-40B4-BE49-F238E27FC236}">
                <a16:creationId xmlns:a16="http://schemas.microsoft.com/office/drawing/2014/main" id="{18E988D2-C8E7-2F1C-2944-5BD8B8A81F35}"/>
              </a:ext>
            </a:extLst>
          </p:cNvPr>
          <p:cNvSpPr>
            <a:spLocks noGrp="1"/>
          </p:cNvSpPr>
          <p:nvPr>
            <p:ph type="title"/>
          </p:nvPr>
        </p:nvSpPr>
        <p:spPr/>
        <p:txBody>
          <a:bodyPr/>
          <a:lstStyle/>
          <a:p>
            <a:r>
              <a:rPr lang="et-EE" dirty="0"/>
              <a:t>Õige või vale</a:t>
            </a:r>
            <a:r>
              <a:rPr lang="de-DE" dirty="0"/>
              <a:t>?</a:t>
            </a:r>
            <a:endParaRPr lang="de-AT" dirty="0"/>
          </a:p>
        </p:txBody>
      </p:sp>
      <p:pic>
        <p:nvPicPr>
          <p:cNvPr id="6" name="Google Shape;151;p67">
            <a:extLst>
              <a:ext uri="{FF2B5EF4-FFF2-40B4-BE49-F238E27FC236}">
                <a16:creationId xmlns:a16="http://schemas.microsoft.com/office/drawing/2014/main" id="{649F888A-452F-C14C-BAD9-AE6FB6C7C107}"/>
              </a:ext>
            </a:extLst>
          </p:cNvPr>
          <p:cNvPicPr preferRelativeResize="0"/>
          <p:nvPr/>
        </p:nvPicPr>
        <p:blipFill rotWithShape="1">
          <a:blip r:embed="rId3">
            <a:alphaModFix/>
          </a:blip>
          <a:srcRect/>
          <a:stretch/>
        </p:blipFill>
        <p:spPr>
          <a:xfrm>
            <a:off x="5944057" y="522426"/>
            <a:ext cx="5400644" cy="4320516"/>
          </a:xfrm>
          <a:prstGeom prst="rect">
            <a:avLst/>
          </a:prstGeom>
          <a:noFill/>
          <a:ln>
            <a:noFill/>
          </a:ln>
        </p:spPr>
      </p:pic>
      <p:pic>
        <p:nvPicPr>
          <p:cNvPr id="7" name="Google Shape;152;p67">
            <a:extLst>
              <a:ext uri="{FF2B5EF4-FFF2-40B4-BE49-F238E27FC236}">
                <a16:creationId xmlns:a16="http://schemas.microsoft.com/office/drawing/2014/main" id="{276E112D-AF41-DD68-44B8-D7A808B26859}"/>
              </a:ext>
            </a:extLst>
          </p:cNvPr>
          <p:cNvPicPr preferRelativeResize="0"/>
          <p:nvPr/>
        </p:nvPicPr>
        <p:blipFill>
          <a:blip r:embed="rId4"/>
          <a:srcRect/>
          <a:stretch/>
        </p:blipFill>
        <p:spPr>
          <a:xfrm>
            <a:off x="5944058" y="3104866"/>
            <a:ext cx="5211740" cy="3074016"/>
          </a:xfrm>
          <a:prstGeom prst="rect">
            <a:avLst/>
          </a:prstGeom>
          <a:noFill/>
          <a:ln>
            <a:noFill/>
          </a:ln>
        </p:spPr>
      </p:pic>
      <p:sp>
        <p:nvSpPr>
          <p:cNvPr id="10" name="Google Shape;284;p6">
            <a:extLst>
              <a:ext uri="{FF2B5EF4-FFF2-40B4-BE49-F238E27FC236}">
                <a16:creationId xmlns:a16="http://schemas.microsoft.com/office/drawing/2014/main" id="{25458B1D-BFC8-CF60-16AC-F9BE9691D84B}"/>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285;p6" descr="A green and black circle with a black background&#10;&#10;Description automatically generated">
            <a:extLst>
              <a:ext uri="{FF2B5EF4-FFF2-40B4-BE49-F238E27FC236}">
                <a16:creationId xmlns:a16="http://schemas.microsoft.com/office/drawing/2014/main" id="{45D99E8C-F144-9D1F-D0F9-586CA018818E}"/>
              </a:ext>
            </a:extLst>
          </p:cNvPr>
          <p:cNvPicPr preferRelativeResize="0"/>
          <p:nvPr/>
        </p:nvPicPr>
        <p:blipFill rotWithShape="1">
          <a:blip r:embed="rId5">
            <a:alphaModFix/>
          </a:blip>
          <a:srcRect/>
          <a:stretch/>
        </p:blipFill>
        <p:spPr>
          <a:xfrm>
            <a:off x="118748" y="98306"/>
            <a:ext cx="385720" cy="403801"/>
          </a:xfrm>
          <a:prstGeom prst="rect">
            <a:avLst/>
          </a:prstGeom>
          <a:noFill/>
          <a:ln>
            <a:noFill/>
          </a:ln>
        </p:spPr>
      </p:pic>
      <p:sp>
        <p:nvSpPr>
          <p:cNvPr id="15" name="Text Placeholder 5">
            <a:extLst>
              <a:ext uri="{FF2B5EF4-FFF2-40B4-BE49-F238E27FC236}">
                <a16:creationId xmlns:a16="http://schemas.microsoft.com/office/drawing/2014/main" id="{1D9A5DC7-6D2F-2CC3-F303-7653CE14A98D}"/>
              </a:ext>
            </a:extLst>
          </p:cNvPr>
          <p:cNvSpPr txBox="1">
            <a:spLocks/>
          </p:cNvSpPr>
          <p:nvPr/>
        </p:nvSpPr>
        <p:spPr>
          <a:xfrm>
            <a:off x="838994" y="1359661"/>
            <a:ext cx="5170742" cy="1575064"/>
          </a:xfrm>
          <a:prstGeom prst="rect">
            <a:avLst/>
          </a:prstGeom>
        </p:spPr>
        <p:txBody>
          <a:bodyPr>
            <a:noAutofit/>
          </a:bodyPr>
          <a:lstStyle>
            <a:defPPr marR="0" lvl="0" algn="l" rtl="0">
              <a:lnSpc>
                <a:spcPct val="100000"/>
              </a:lnSpc>
              <a:spcBef>
                <a:spcPts val="0"/>
              </a:spcBef>
              <a:spcAft>
                <a:spcPts val="0"/>
              </a:spcAft>
            </a:defPPr>
            <a:lvl1pPr marR="0" lvl="0" algn="l" rtl="0">
              <a:lnSpc>
                <a:spcPct val="120000"/>
              </a:lnSpc>
              <a:spcBef>
                <a:spcPts val="0"/>
              </a:spcBef>
              <a:spcAft>
                <a:spcPts val="0"/>
              </a:spcAft>
              <a:buClr>
                <a:srgbClr val="000000"/>
              </a:buClr>
              <a:buFont typeface="Arial"/>
              <a:defRPr lang="de-DE" sz="1400" b="0" i="0" u="none" strike="noStrike" cap="none" dirty="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Clr>
                <a:schemeClr val="dk1"/>
              </a:buClr>
              <a:buSzPts val="2800"/>
            </a:pPr>
            <a:r>
              <a:rPr lang="fi-FI" sz="2400" dirty="0">
                <a:latin typeface="Work Sans SemiBold" pitchFamily="2" charset="0"/>
              </a:rPr>
              <a:t>Kas </a:t>
            </a:r>
            <a:r>
              <a:rPr lang="fi-FI" sz="2400" dirty="0" err="1">
                <a:latin typeface="Work Sans SemiBold" pitchFamily="2" charset="0"/>
              </a:rPr>
              <a:t>linnale</a:t>
            </a:r>
            <a:r>
              <a:rPr lang="fi-FI" sz="2400" dirty="0">
                <a:latin typeface="Work Sans SemiBold" pitchFamily="2" charset="0"/>
              </a:rPr>
              <a:t> on </a:t>
            </a:r>
            <a:r>
              <a:rPr lang="fi-FI" sz="2400" dirty="0" err="1">
                <a:latin typeface="Work Sans SemiBold" pitchFamily="2" charset="0"/>
              </a:rPr>
              <a:t>tõesti</a:t>
            </a:r>
            <a:r>
              <a:rPr lang="fi-FI" sz="2400" dirty="0">
                <a:latin typeface="Work Sans SemiBold" pitchFamily="2" charset="0"/>
              </a:rPr>
              <a:t> </a:t>
            </a:r>
            <a:r>
              <a:rPr lang="fi-FI" sz="2400" dirty="0" err="1">
                <a:latin typeface="Work Sans SemiBold" pitchFamily="2" charset="0"/>
              </a:rPr>
              <a:t>kasulik</a:t>
            </a:r>
            <a:r>
              <a:rPr lang="fi-FI" sz="2400" dirty="0">
                <a:latin typeface="Work Sans SemiBold" pitchFamily="2" charset="0"/>
              </a:rPr>
              <a:t> </a:t>
            </a:r>
            <a:r>
              <a:rPr lang="fi-FI" sz="2400" dirty="0" err="1">
                <a:latin typeface="Work Sans SemiBold" pitchFamily="2" charset="0"/>
              </a:rPr>
              <a:t>rohkem</a:t>
            </a:r>
            <a:r>
              <a:rPr lang="fi-FI" sz="2400" dirty="0">
                <a:latin typeface="Work Sans SemiBold" pitchFamily="2" charset="0"/>
              </a:rPr>
              <a:t> </a:t>
            </a:r>
            <a:r>
              <a:rPr lang="fi-FI" sz="2400" dirty="0" err="1">
                <a:latin typeface="Work Sans SemiBold" pitchFamily="2" charset="0"/>
              </a:rPr>
              <a:t>puid</a:t>
            </a:r>
            <a:r>
              <a:rPr lang="fi-FI" sz="2400" dirty="0">
                <a:latin typeface="Work Sans SemiBold" pitchFamily="2" charset="0"/>
              </a:rPr>
              <a:t> </a:t>
            </a:r>
            <a:r>
              <a:rPr lang="fi-FI" sz="2400" dirty="0" err="1">
                <a:latin typeface="Work Sans SemiBold" pitchFamily="2" charset="0"/>
              </a:rPr>
              <a:t>istutada</a:t>
            </a:r>
            <a:r>
              <a:rPr lang="fi-FI" sz="2400" dirty="0">
                <a:latin typeface="Work Sans SemiBold" pitchFamily="2" charset="0"/>
              </a:rPr>
              <a:t>, </a:t>
            </a:r>
            <a:r>
              <a:rPr lang="fi-FI" sz="2400" dirty="0" err="1">
                <a:latin typeface="Work Sans SemiBold" pitchFamily="2" charset="0"/>
              </a:rPr>
              <a:t>isegi</a:t>
            </a:r>
            <a:r>
              <a:rPr lang="fi-FI" sz="2400" dirty="0">
                <a:latin typeface="Work Sans SemiBold" pitchFamily="2" charset="0"/>
              </a:rPr>
              <a:t> </a:t>
            </a:r>
            <a:r>
              <a:rPr lang="fi-FI" sz="2400" dirty="0" err="1">
                <a:latin typeface="Work Sans SemiBold" pitchFamily="2" charset="0"/>
              </a:rPr>
              <a:t>kui</a:t>
            </a:r>
            <a:r>
              <a:rPr lang="fi-FI" sz="2400" dirty="0">
                <a:latin typeface="Work Sans SemiBold" pitchFamily="2" charset="0"/>
              </a:rPr>
              <a:t> </a:t>
            </a:r>
            <a:r>
              <a:rPr lang="fi-FI" sz="2400" dirty="0" err="1">
                <a:latin typeface="Work Sans SemiBold" pitchFamily="2" charset="0"/>
              </a:rPr>
              <a:t>see</a:t>
            </a:r>
            <a:r>
              <a:rPr lang="fi-FI" sz="2400" dirty="0">
                <a:latin typeface="Work Sans SemiBold" pitchFamily="2" charset="0"/>
              </a:rPr>
              <a:t> </a:t>
            </a:r>
            <a:r>
              <a:rPr lang="fi-FI" sz="2400" dirty="0" err="1">
                <a:latin typeface="Work Sans SemiBold" pitchFamily="2" charset="0"/>
              </a:rPr>
              <a:t>tähendab</a:t>
            </a:r>
            <a:r>
              <a:rPr lang="fi-FI" sz="2400" dirty="0">
                <a:latin typeface="Work Sans SemiBold" pitchFamily="2" charset="0"/>
              </a:rPr>
              <a:t> </a:t>
            </a:r>
            <a:r>
              <a:rPr lang="fi-FI" sz="2400" dirty="0" err="1">
                <a:latin typeface="Work Sans SemiBold" pitchFamily="2" charset="0"/>
              </a:rPr>
              <a:t>parkimiskohtadest</a:t>
            </a:r>
            <a:r>
              <a:rPr lang="fi-FI" sz="2400" dirty="0">
                <a:latin typeface="Work Sans SemiBold" pitchFamily="2" charset="0"/>
              </a:rPr>
              <a:t> ja </a:t>
            </a:r>
            <a:r>
              <a:rPr lang="fi-FI" sz="2400" dirty="0" err="1">
                <a:latin typeface="Work Sans SemiBold" pitchFamily="2" charset="0"/>
              </a:rPr>
              <a:t>teekatteruumist</a:t>
            </a:r>
            <a:r>
              <a:rPr lang="fi-FI" sz="2400" dirty="0">
                <a:latin typeface="Work Sans SemiBold" pitchFamily="2" charset="0"/>
              </a:rPr>
              <a:t> </a:t>
            </a:r>
            <a:r>
              <a:rPr lang="fi-FI" sz="2400" dirty="0" err="1">
                <a:latin typeface="Work Sans SemiBold" pitchFamily="2" charset="0"/>
              </a:rPr>
              <a:t>loobumist</a:t>
            </a:r>
            <a:r>
              <a:rPr lang="fi-FI" sz="2400" dirty="0">
                <a:latin typeface="Work Sans SemiBold" pitchFamily="2" charset="0"/>
              </a:rPr>
              <a:t>?</a:t>
            </a:r>
          </a:p>
        </p:txBody>
      </p:sp>
      <p:sp>
        <p:nvSpPr>
          <p:cNvPr id="17" name="Google Shape;309;p8">
            <a:extLst>
              <a:ext uri="{FF2B5EF4-FFF2-40B4-BE49-F238E27FC236}">
                <a16:creationId xmlns:a16="http://schemas.microsoft.com/office/drawing/2014/main" id="{26E0B56B-07E6-FB07-CB64-B255B12A8FB1}"/>
              </a:ext>
            </a:extLst>
          </p:cNvPr>
          <p:cNvSpPr txBox="1">
            <a:spLocks/>
          </p:cNvSpPr>
          <p:nvPr/>
        </p:nvSpPr>
        <p:spPr>
          <a:xfrm>
            <a:off x="1648320" y="3734087"/>
            <a:ext cx="105156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Black"/>
                <a:ea typeface="Work Sans Black"/>
                <a:cs typeface="Work Sans Black"/>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Black"/>
                <a:ea typeface="Work Sans Black"/>
                <a:cs typeface="Work Sans Black"/>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t-EE" sz="2800" dirty="0"/>
              <a:t>Õige</a:t>
            </a:r>
            <a:endParaRPr lang="en-US" sz="2800" dirty="0"/>
          </a:p>
        </p:txBody>
      </p:sp>
      <p:sp>
        <p:nvSpPr>
          <p:cNvPr id="18" name="Google Shape;309;p8">
            <a:extLst>
              <a:ext uri="{FF2B5EF4-FFF2-40B4-BE49-F238E27FC236}">
                <a16:creationId xmlns:a16="http://schemas.microsoft.com/office/drawing/2014/main" id="{FB620A5D-B97A-E336-27CB-53C2336F2AC9}"/>
              </a:ext>
            </a:extLst>
          </p:cNvPr>
          <p:cNvSpPr txBox="1">
            <a:spLocks/>
          </p:cNvSpPr>
          <p:nvPr/>
        </p:nvSpPr>
        <p:spPr>
          <a:xfrm>
            <a:off x="1641384" y="4981256"/>
            <a:ext cx="170053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Black"/>
                <a:ea typeface="Work Sans Black"/>
                <a:cs typeface="Work Sans Black"/>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Black"/>
                <a:ea typeface="Work Sans Black"/>
                <a:cs typeface="Work Sans Black"/>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Black"/>
                <a:ea typeface="Work Sans Black"/>
                <a:cs typeface="Work Sans Black"/>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t-EE" sz="2800" dirty="0">
                <a:solidFill>
                  <a:schemeClr val="tx1"/>
                </a:solidFill>
              </a:rPr>
              <a:t>Vale</a:t>
            </a:r>
            <a:endParaRPr lang="en-US" sz="2800" dirty="0">
              <a:solidFill>
                <a:schemeClr val="tx1"/>
              </a:solidFill>
            </a:endParaRPr>
          </a:p>
        </p:txBody>
      </p:sp>
      <p:pic>
        <p:nvPicPr>
          <p:cNvPr id="19" name="Picture 3" descr="A green square with black background&#10;&#10;Description automatically generated">
            <a:extLst>
              <a:ext uri="{FF2B5EF4-FFF2-40B4-BE49-F238E27FC236}">
                <a16:creationId xmlns:a16="http://schemas.microsoft.com/office/drawing/2014/main" id="{86700434-4EDF-5FED-9DF7-9A12EBB9BB80}"/>
              </a:ext>
            </a:extLst>
          </p:cNvPr>
          <p:cNvPicPr>
            <a:picLocks noChangeAspect="1"/>
          </p:cNvPicPr>
          <p:nvPr/>
        </p:nvPicPr>
        <p:blipFill>
          <a:blip r:embed="rId6"/>
          <a:stretch>
            <a:fillRect/>
          </a:stretch>
        </p:blipFill>
        <p:spPr>
          <a:xfrm>
            <a:off x="838200" y="4778046"/>
            <a:ext cx="810120" cy="810120"/>
          </a:xfrm>
          <a:prstGeom prst="rect">
            <a:avLst/>
          </a:prstGeom>
        </p:spPr>
      </p:pic>
      <p:pic>
        <p:nvPicPr>
          <p:cNvPr id="8" name="Picture 8" descr="A green check mark in a square&#10;&#10;Description automatically generated">
            <a:extLst>
              <a:ext uri="{FF2B5EF4-FFF2-40B4-BE49-F238E27FC236}">
                <a16:creationId xmlns:a16="http://schemas.microsoft.com/office/drawing/2014/main" id="{2E15B219-EAB6-0C82-F78E-37887A6DA54D}"/>
              </a:ext>
            </a:extLst>
          </p:cNvPr>
          <p:cNvPicPr>
            <a:picLocks noChangeAspect="1"/>
          </p:cNvPicPr>
          <p:nvPr/>
        </p:nvPicPr>
        <p:blipFill>
          <a:blip r:embed="rId7"/>
          <a:stretch>
            <a:fillRect/>
          </a:stretch>
        </p:blipFill>
        <p:spPr>
          <a:xfrm>
            <a:off x="838200" y="3538829"/>
            <a:ext cx="810120" cy="810120"/>
          </a:xfrm>
          <a:prstGeom prst="rect">
            <a:avLst/>
          </a:prstGeom>
        </p:spPr>
      </p:pic>
    </p:spTree>
    <p:extLst>
      <p:ext uri="{BB962C8B-B14F-4D97-AF65-F5344CB8AC3E}">
        <p14:creationId xmlns:p14="http://schemas.microsoft.com/office/powerpoint/2010/main" val="189376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06185-0BD2-8C1F-BA89-F68F931223C7}"/>
            </a:ext>
          </a:extLst>
        </p:cNvPr>
        <p:cNvGrpSpPr/>
        <p:nvPr/>
      </p:nvGrpSpPr>
      <p:grpSpPr>
        <a:xfrm>
          <a:off x="0" y="0"/>
          <a:ext cx="0" cy="0"/>
          <a:chOff x="0" y="0"/>
          <a:chExt cx="0" cy="0"/>
        </a:xfrm>
      </p:grpSpPr>
      <p:pic>
        <p:nvPicPr>
          <p:cNvPr id="12" name="Grafik 11" descr="Ein Bild, das Kreis, Kreativität enthält.">
            <a:extLst>
              <a:ext uri="{FF2B5EF4-FFF2-40B4-BE49-F238E27FC236}">
                <a16:creationId xmlns:a16="http://schemas.microsoft.com/office/drawing/2014/main" id="{AF8AF6A1-60FD-64E3-1D52-436C55F38DA4}"/>
              </a:ext>
            </a:extLst>
          </p:cNvPr>
          <p:cNvPicPr>
            <a:picLocks noChangeAspect="1"/>
          </p:cNvPicPr>
          <p:nvPr/>
        </p:nvPicPr>
        <p:blipFill>
          <a:blip r:embed="rId3"/>
          <a:stretch>
            <a:fillRect/>
          </a:stretch>
        </p:blipFill>
        <p:spPr>
          <a:xfrm>
            <a:off x="2222132" y="1372250"/>
            <a:ext cx="3886059" cy="3400302"/>
          </a:xfrm>
          <a:prstGeom prst="rect">
            <a:avLst/>
          </a:prstGeom>
        </p:spPr>
      </p:pic>
      <p:sp>
        <p:nvSpPr>
          <p:cNvPr id="13" name="Text Placeholder 4">
            <a:extLst>
              <a:ext uri="{FF2B5EF4-FFF2-40B4-BE49-F238E27FC236}">
                <a16:creationId xmlns:a16="http://schemas.microsoft.com/office/drawing/2014/main" id="{51F49A51-2C2E-7CE0-0394-0DF9F94E1FA1}"/>
              </a:ext>
            </a:extLst>
          </p:cNvPr>
          <p:cNvSpPr txBox="1">
            <a:spLocks/>
          </p:cNvSpPr>
          <p:nvPr/>
        </p:nvSpPr>
        <p:spPr>
          <a:xfrm>
            <a:off x="2485018" y="2181055"/>
            <a:ext cx="3360286" cy="151319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508000" marR="0" lvl="0" indent="-457200" algn="l" rtl="0">
              <a:lnSpc>
                <a:spcPct val="90000"/>
              </a:lnSpc>
              <a:spcBef>
                <a:spcPts val="1000"/>
              </a:spcBef>
              <a:spcAft>
                <a:spcPts val="0"/>
              </a:spcAft>
              <a:buClr>
                <a:schemeClr val="accent1"/>
              </a:buClr>
              <a:buSzPts val="2800"/>
              <a:buFont typeface="Arial" panose="020B0604020202020204" pitchFamily="34" charset="0"/>
              <a:buChar char="•"/>
              <a:defRPr lang="de-DE" sz="2800" b="0" i="0" u="none" strike="noStrike" cap="none">
                <a:solidFill>
                  <a:schemeClr val="dk1"/>
                </a:solidFill>
                <a:latin typeface="Work Sans Medium"/>
                <a:ea typeface="Work Sans Medium"/>
                <a:cs typeface="Work Sans Medium"/>
                <a:sym typeface="Work Sans"/>
              </a:defRPr>
            </a:lvl1pPr>
            <a:lvl2pPr marL="914400" marR="0" lvl="1" indent="-381000" algn="l" rtl="0">
              <a:lnSpc>
                <a:spcPct val="90000"/>
              </a:lnSpc>
              <a:spcBef>
                <a:spcPts val="500"/>
              </a:spcBef>
              <a:spcAft>
                <a:spcPts val="0"/>
              </a:spcAft>
              <a:buClr>
                <a:schemeClr val="accent1"/>
              </a:buClr>
              <a:buSzPts val="2400"/>
              <a:buFont typeface="Play"/>
              <a:buAutoNum type="arabicPeriod"/>
              <a:defRPr sz="2400" b="0" i="0" u="none" strike="noStrike" cap="none">
                <a:solidFill>
                  <a:schemeClr val="dk1"/>
                </a:solidFill>
                <a:latin typeface="Work Sans Medium"/>
                <a:ea typeface="Work Sans Medium"/>
                <a:cs typeface="Work Sans Medium"/>
                <a:sym typeface="Work Sans"/>
              </a:defRPr>
            </a:lvl2pPr>
            <a:lvl3pPr marL="1371600" marR="0" lvl="2" indent="-355600" algn="l" rtl="0">
              <a:lnSpc>
                <a:spcPct val="90000"/>
              </a:lnSpc>
              <a:spcBef>
                <a:spcPts val="500"/>
              </a:spcBef>
              <a:spcAft>
                <a:spcPts val="0"/>
              </a:spcAft>
              <a:buClr>
                <a:schemeClr val="accent1"/>
              </a:buClr>
              <a:buSzPts val="2000"/>
              <a:buFont typeface="Play"/>
              <a:buAutoNum type="arabicPeriod"/>
              <a:defRPr sz="2000" b="0" i="0" u="none" strike="noStrike" cap="none">
                <a:solidFill>
                  <a:schemeClr val="dk1"/>
                </a:solidFill>
                <a:latin typeface="Work Sans Medium"/>
                <a:ea typeface="Work Sans Medium"/>
                <a:cs typeface="Work Sans Medium"/>
                <a:sym typeface="Work Sans"/>
              </a:defRPr>
            </a:lvl3pPr>
            <a:lvl4pPr marL="1828800" marR="0" lvl="3"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4pPr>
            <a:lvl5pPr marL="2286000" marR="0" lvl="4"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50800" indent="0" algn="ctr">
              <a:lnSpc>
                <a:spcPct val="100000"/>
              </a:lnSpc>
              <a:buNone/>
            </a:pPr>
            <a:r>
              <a:rPr lang="de-DE" b="1" dirty="0" err="1">
                <a:solidFill>
                  <a:schemeClr val="tx1"/>
                </a:solidFill>
                <a:latin typeface="Work Sans SemiBold" pitchFamily="2" charset="77"/>
              </a:rPr>
              <a:t>Linnapuude</a:t>
            </a:r>
            <a:r>
              <a:rPr lang="de-DE" b="1" dirty="0">
                <a:solidFill>
                  <a:schemeClr val="tx1"/>
                </a:solidFill>
                <a:latin typeface="Work Sans SemiBold" pitchFamily="2" charset="77"/>
              </a:rPr>
              <a:t> </a:t>
            </a:r>
            <a:r>
              <a:rPr lang="de-DE" b="1" dirty="0" err="1">
                <a:solidFill>
                  <a:schemeClr val="tx1"/>
                </a:solidFill>
                <a:latin typeface="Work Sans SemiBold" pitchFamily="2" charset="77"/>
              </a:rPr>
              <a:t>istutamise</a:t>
            </a:r>
            <a:r>
              <a:rPr lang="et-EE" b="1" dirty="0">
                <a:solidFill>
                  <a:schemeClr val="tx1"/>
                </a:solidFill>
                <a:latin typeface="Work Sans SemiBold" pitchFamily="2" charset="77"/>
              </a:rPr>
              <a:t>st tulenev</a:t>
            </a:r>
            <a:r>
              <a:rPr lang="de-DE" b="1" dirty="0">
                <a:solidFill>
                  <a:schemeClr val="tx1"/>
                </a:solidFill>
                <a:latin typeface="Work Sans SemiBold" pitchFamily="2" charset="77"/>
              </a:rPr>
              <a:t> </a:t>
            </a:r>
            <a:r>
              <a:rPr lang="et-EE" b="1" dirty="0">
                <a:solidFill>
                  <a:schemeClr val="tx1"/>
                </a:solidFill>
                <a:latin typeface="Work Sans SemiBold" pitchFamily="2" charset="77"/>
              </a:rPr>
              <a:t>kasu</a:t>
            </a:r>
            <a:r>
              <a:rPr lang="de-DE" b="1" dirty="0">
                <a:solidFill>
                  <a:schemeClr val="tx1"/>
                </a:solidFill>
                <a:latin typeface="Work Sans SemiBold" pitchFamily="2" charset="77"/>
              </a:rPr>
              <a:t>:</a:t>
            </a:r>
          </a:p>
        </p:txBody>
      </p:sp>
      <p:sp>
        <p:nvSpPr>
          <p:cNvPr id="2" name="Date Placeholder 1">
            <a:extLst>
              <a:ext uri="{FF2B5EF4-FFF2-40B4-BE49-F238E27FC236}">
                <a16:creationId xmlns:a16="http://schemas.microsoft.com/office/drawing/2014/main" id="{1B224C69-89FF-CAAF-07E7-3B6E726A36CE}"/>
              </a:ext>
            </a:extLst>
          </p:cNvPr>
          <p:cNvSpPr>
            <a:spLocks noGrp="1"/>
          </p:cNvSpPr>
          <p:nvPr>
            <p:ph type="dt" idx="10"/>
          </p:nvPr>
        </p:nvSpPr>
        <p:spPr/>
        <p:txBody>
          <a:bodyPr/>
          <a:lstStyle/>
          <a:p>
            <a:fld id="{9E766C58-C115-4258-AE9E-D086ED805E48}" type="datetime1">
              <a:rPr lang="de-DE" smtClean="0"/>
              <a:t>06.10.2025</a:t>
            </a:fld>
            <a:endParaRPr lang="de-DE"/>
          </a:p>
        </p:txBody>
      </p:sp>
      <p:sp>
        <p:nvSpPr>
          <p:cNvPr id="3" name="Slide Number Placeholder 2">
            <a:extLst>
              <a:ext uri="{FF2B5EF4-FFF2-40B4-BE49-F238E27FC236}">
                <a16:creationId xmlns:a16="http://schemas.microsoft.com/office/drawing/2014/main" id="{256D682A-547A-0FDC-6661-BAAF12BA2E5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19</a:t>
            </a:fld>
            <a:endParaRPr lang="de-DE"/>
          </a:p>
        </p:txBody>
      </p:sp>
      <p:sp>
        <p:nvSpPr>
          <p:cNvPr id="4" name="Text Placeholder 3">
            <a:extLst>
              <a:ext uri="{FF2B5EF4-FFF2-40B4-BE49-F238E27FC236}">
                <a16:creationId xmlns:a16="http://schemas.microsoft.com/office/drawing/2014/main" id="{E6452D28-8593-736B-1228-9CA53B5FAA81}"/>
              </a:ext>
            </a:extLst>
          </p:cNvPr>
          <p:cNvSpPr>
            <a:spLocks noGrp="1"/>
          </p:cNvSpPr>
          <p:nvPr>
            <p:ph type="body" idx="1"/>
          </p:nvPr>
        </p:nvSpPr>
        <p:spPr>
          <a:xfrm>
            <a:off x="838200" y="6332027"/>
            <a:ext cx="4598096" cy="372882"/>
          </a:xfrm>
        </p:spPr>
        <p:txBody>
          <a:bodyPr/>
          <a:lstStyle/>
          <a:p>
            <a:r>
              <a:rPr lang="et-EE" dirty="0">
                <a:latin typeface="Work Sans" pitchFamily="2" charset="0"/>
              </a:rPr>
              <a:t>Joonis: </a:t>
            </a:r>
            <a:r>
              <a:rPr lang="de-AT" dirty="0">
                <a:latin typeface="Work Sans" pitchFamily="2" charset="0"/>
              </a:rPr>
              <a:t>ovos</a:t>
            </a:r>
            <a:endParaRPr lang="de-DE" dirty="0">
              <a:latin typeface="Work Sans" pitchFamily="2" charset="0"/>
            </a:endParaRPr>
          </a:p>
        </p:txBody>
      </p:sp>
      <p:sp>
        <p:nvSpPr>
          <p:cNvPr id="5" name="Title 4">
            <a:extLst>
              <a:ext uri="{FF2B5EF4-FFF2-40B4-BE49-F238E27FC236}">
                <a16:creationId xmlns:a16="http://schemas.microsoft.com/office/drawing/2014/main" id="{4A4E0ED6-A997-6207-6E9D-19B183B16A53}"/>
              </a:ext>
            </a:extLst>
          </p:cNvPr>
          <p:cNvSpPr>
            <a:spLocks noGrp="1"/>
          </p:cNvSpPr>
          <p:nvPr>
            <p:ph type="title"/>
          </p:nvPr>
        </p:nvSpPr>
        <p:spPr/>
        <p:txBody>
          <a:bodyPr/>
          <a:lstStyle/>
          <a:p>
            <a:r>
              <a:rPr lang="et-EE" dirty="0"/>
              <a:t>Ilmne kasu</a:t>
            </a:r>
            <a:endParaRPr lang="de-AT" dirty="0"/>
          </a:p>
        </p:txBody>
      </p:sp>
      <p:sp>
        <p:nvSpPr>
          <p:cNvPr id="10" name="Google Shape;284;p6">
            <a:extLst>
              <a:ext uri="{FF2B5EF4-FFF2-40B4-BE49-F238E27FC236}">
                <a16:creationId xmlns:a16="http://schemas.microsoft.com/office/drawing/2014/main" id="{95AE9EF7-FF04-4CDB-BA12-0F46E8C4463F}"/>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285;p6" descr="A green and black circle with a black background&#10;&#10;Description automatically generated">
            <a:extLst>
              <a:ext uri="{FF2B5EF4-FFF2-40B4-BE49-F238E27FC236}">
                <a16:creationId xmlns:a16="http://schemas.microsoft.com/office/drawing/2014/main" id="{DFC09A68-3852-F97B-309C-4201B8107E36}"/>
              </a:ext>
            </a:extLst>
          </p:cNvPr>
          <p:cNvPicPr preferRelativeResize="0"/>
          <p:nvPr/>
        </p:nvPicPr>
        <p:blipFill rotWithShape="1">
          <a:blip r:embed="rId4">
            <a:alphaModFix/>
          </a:blip>
          <a:srcRect/>
          <a:stretch/>
        </p:blipFill>
        <p:spPr>
          <a:xfrm>
            <a:off x="118748" y="98306"/>
            <a:ext cx="385720" cy="403801"/>
          </a:xfrm>
          <a:prstGeom prst="rect">
            <a:avLst/>
          </a:prstGeom>
          <a:noFill/>
          <a:ln>
            <a:noFill/>
          </a:ln>
        </p:spPr>
      </p:pic>
      <p:pic>
        <p:nvPicPr>
          <p:cNvPr id="24" name="Google Shape;152;p67">
            <a:extLst>
              <a:ext uri="{FF2B5EF4-FFF2-40B4-BE49-F238E27FC236}">
                <a16:creationId xmlns:a16="http://schemas.microsoft.com/office/drawing/2014/main" id="{0BBDB720-6129-FE8B-E5C9-106C9583521F}"/>
              </a:ext>
            </a:extLst>
          </p:cNvPr>
          <p:cNvPicPr preferRelativeResize="0"/>
          <p:nvPr/>
        </p:nvPicPr>
        <p:blipFill>
          <a:blip r:embed="rId5"/>
          <a:srcRect b="25020"/>
          <a:stretch/>
        </p:blipFill>
        <p:spPr>
          <a:xfrm>
            <a:off x="145207" y="3839522"/>
            <a:ext cx="2510288" cy="2140488"/>
          </a:xfrm>
          <a:prstGeom prst="rect">
            <a:avLst/>
          </a:prstGeom>
          <a:noFill/>
          <a:ln>
            <a:noFill/>
          </a:ln>
        </p:spPr>
      </p:pic>
      <p:sp>
        <p:nvSpPr>
          <p:cNvPr id="14" name="Abgerundetes Rechteck 21">
            <a:extLst>
              <a:ext uri="{FF2B5EF4-FFF2-40B4-BE49-F238E27FC236}">
                <a16:creationId xmlns:a16="http://schemas.microsoft.com/office/drawing/2014/main" id="{678BB40B-C7A8-C0E4-E800-9464A9D1F71E}"/>
              </a:ext>
            </a:extLst>
          </p:cNvPr>
          <p:cNvSpPr/>
          <p:nvPr/>
        </p:nvSpPr>
        <p:spPr>
          <a:xfrm>
            <a:off x="6687708" y="1697028"/>
            <a:ext cx="4614561" cy="4479935"/>
          </a:xfrm>
          <a:prstGeom prst="roundRect">
            <a:avLst>
              <a:gd name="adj" fmla="val 7699"/>
            </a:avLst>
          </a:prstGeom>
          <a:blipFill>
            <a:blip r:embed="rId6"/>
            <a:stretch>
              <a:fillRect/>
            </a:stretch>
          </a:blip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rtlCol="0" anchor="t"/>
          <a:lstStyle/>
          <a:p>
            <a:pPr algn="ctr">
              <a:lnSpc>
                <a:spcPct val="250000"/>
              </a:lnSpc>
            </a:pPr>
            <a:endParaRPr lang="de-AT" sz="1800" b="1" u="none" strike="noStrike" spc="300">
              <a:solidFill>
                <a:schemeClr val="bg2"/>
              </a:solidFill>
              <a:effectLst/>
              <a:latin typeface="Work Sans SemiBold" pitchFamily="2" charset="77"/>
            </a:endParaRPr>
          </a:p>
        </p:txBody>
      </p:sp>
      <p:pic>
        <p:nvPicPr>
          <p:cNvPr id="20" name="Grafik 19">
            <a:extLst>
              <a:ext uri="{FF2B5EF4-FFF2-40B4-BE49-F238E27FC236}">
                <a16:creationId xmlns:a16="http://schemas.microsoft.com/office/drawing/2014/main" id="{CDB97A6A-260B-0B52-C9AB-B5322D82F533}"/>
              </a:ext>
            </a:extLst>
          </p:cNvPr>
          <p:cNvPicPr>
            <a:picLocks noChangeAspect="1"/>
          </p:cNvPicPr>
          <p:nvPr/>
        </p:nvPicPr>
        <p:blipFill>
          <a:blip r:embed="rId7"/>
          <a:srcRect/>
          <a:stretch/>
        </p:blipFill>
        <p:spPr>
          <a:xfrm>
            <a:off x="8660102" y="1362142"/>
            <a:ext cx="669771" cy="669771"/>
          </a:xfrm>
          <a:prstGeom prst="rect">
            <a:avLst/>
          </a:prstGeom>
        </p:spPr>
      </p:pic>
      <p:sp>
        <p:nvSpPr>
          <p:cNvPr id="21" name="Text Placeholder 4">
            <a:extLst>
              <a:ext uri="{FF2B5EF4-FFF2-40B4-BE49-F238E27FC236}">
                <a16:creationId xmlns:a16="http://schemas.microsoft.com/office/drawing/2014/main" id="{F48422D3-11F5-9CB5-6453-7FDB21B98CD3}"/>
              </a:ext>
            </a:extLst>
          </p:cNvPr>
          <p:cNvSpPr txBox="1">
            <a:spLocks/>
          </p:cNvSpPr>
          <p:nvPr/>
        </p:nvSpPr>
        <p:spPr>
          <a:xfrm>
            <a:off x="7190352" y="2181055"/>
            <a:ext cx="3360286" cy="175941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508000" marR="0" lvl="0" indent="-457200" algn="l" rtl="0">
              <a:lnSpc>
                <a:spcPct val="90000"/>
              </a:lnSpc>
              <a:spcBef>
                <a:spcPts val="1000"/>
              </a:spcBef>
              <a:spcAft>
                <a:spcPts val="0"/>
              </a:spcAft>
              <a:buClr>
                <a:schemeClr val="accent1"/>
              </a:buClr>
              <a:buSzPts val="2800"/>
              <a:buFont typeface="Arial" panose="020B0604020202020204" pitchFamily="34" charset="0"/>
              <a:buChar char="•"/>
              <a:defRPr lang="de-DE" sz="2800" b="0" i="0" u="none" strike="noStrike" cap="none">
                <a:solidFill>
                  <a:schemeClr val="dk1"/>
                </a:solidFill>
                <a:latin typeface="Work Sans Medium"/>
                <a:ea typeface="Work Sans Medium"/>
                <a:cs typeface="Work Sans Medium"/>
                <a:sym typeface="Work Sans"/>
              </a:defRPr>
            </a:lvl1pPr>
            <a:lvl2pPr marL="914400" marR="0" lvl="1" indent="-381000" algn="l" rtl="0">
              <a:lnSpc>
                <a:spcPct val="90000"/>
              </a:lnSpc>
              <a:spcBef>
                <a:spcPts val="500"/>
              </a:spcBef>
              <a:spcAft>
                <a:spcPts val="0"/>
              </a:spcAft>
              <a:buClr>
                <a:schemeClr val="accent1"/>
              </a:buClr>
              <a:buSzPts val="2400"/>
              <a:buFont typeface="Play"/>
              <a:buAutoNum type="arabicPeriod"/>
              <a:defRPr sz="2400" b="0" i="0" u="none" strike="noStrike" cap="none">
                <a:solidFill>
                  <a:schemeClr val="dk1"/>
                </a:solidFill>
                <a:latin typeface="Work Sans Medium"/>
                <a:ea typeface="Work Sans Medium"/>
                <a:cs typeface="Work Sans Medium"/>
                <a:sym typeface="Work Sans"/>
              </a:defRPr>
            </a:lvl2pPr>
            <a:lvl3pPr marL="1371600" marR="0" lvl="2" indent="-355600" algn="l" rtl="0">
              <a:lnSpc>
                <a:spcPct val="90000"/>
              </a:lnSpc>
              <a:spcBef>
                <a:spcPts val="500"/>
              </a:spcBef>
              <a:spcAft>
                <a:spcPts val="0"/>
              </a:spcAft>
              <a:buClr>
                <a:schemeClr val="accent1"/>
              </a:buClr>
              <a:buSzPts val="2000"/>
              <a:buFont typeface="Play"/>
              <a:buAutoNum type="arabicPeriod"/>
              <a:defRPr sz="2000" b="0" i="0" u="none" strike="noStrike" cap="none">
                <a:solidFill>
                  <a:schemeClr val="dk1"/>
                </a:solidFill>
                <a:latin typeface="Work Sans Medium"/>
                <a:ea typeface="Work Sans Medium"/>
                <a:cs typeface="Work Sans Medium"/>
                <a:sym typeface="Work Sans"/>
              </a:defRPr>
            </a:lvl3pPr>
            <a:lvl4pPr marL="1828800" marR="0" lvl="3"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4pPr>
            <a:lvl5pPr marL="2286000" marR="0" lvl="4"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50800" indent="0" algn="ctr">
              <a:lnSpc>
                <a:spcPct val="100000"/>
              </a:lnSpc>
              <a:buNone/>
            </a:pPr>
            <a:r>
              <a:rPr lang="de-DE" sz="2000" dirty="0" err="1">
                <a:solidFill>
                  <a:schemeClr val="tx1"/>
                </a:solidFill>
                <a:latin typeface="Work Sans SemiBold" pitchFamily="2" charset="77"/>
              </a:rPr>
              <a:t>Looduslikud</a:t>
            </a:r>
            <a:r>
              <a:rPr lang="de-DE" sz="2000" dirty="0">
                <a:solidFill>
                  <a:schemeClr val="tx1"/>
                </a:solidFill>
                <a:latin typeface="Work Sans SemiBold" pitchFamily="2" charset="77"/>
              </a:rPr>
              <a:t> </a:t>
            </a:r>
            <a:r>
              <a:rPr lang="de-DE" sz="2000" dirty="0" err="1">
                <a:solidFill>
                  <a:schemeClr val="tx1"/>
                </a:solidFill>
                <a:latin typeface="Work Sans SemiBold" pitchFamily="2" charset="77"/>
              </a:rPr>
              <a:t>jahutuslahendused</a:t>
            </a:r>
            <a:r>
              <a:rPr lang="de-DE" sz="2000" dirty="0">
                <a:solidFill>
                  <a:schemeClr val="tx1"/>
                </a:solidFill>
                <a:latin typeface="Work Sans SemiBold" pitchFamily="2" charset="77"/>
              </a:rPr>
              <a:t> on </a:t>
            </a:r>
            <a:r>
              <a:rPr lang="de-DE" sz="2000" dirty="0" err="1">
                <a:solidFill>
                  <a:schemeClr val="tx1"/>
                </a:solidFill>
                <a:latin typeface="Work Sans SemiBold" pitchFamily="2" charset="77"/>
              </a:rPr>
              <a:t>suviste</a:t>
            </a:r>
            <a:r>
              <a:rPr lang="de-DE" sz="2000" dirty="0">
                <a:solidFill>
                  <a:schemeClr val="tx1"/>
                </a:solidFill>
                <a:latin typeface="Work Sans SemiBold" pitchFamily="2" charset="77"/>
              </a:rPr>
              <a:t> </a:t>
            </a:r>
            <a:r>
              <a:rPr lang="de-DE" sz="2000" dirty="0" err="1">
                <a:solidFill>
                  <a:schemeClr val="tx1"/>
                </a:solidFill>
                <a:latin typeface="Work Sans SemiBold" pitchFamily="2" charset="77"/>
              </a:rPr>
              <a:t>kuumalainete</a:t>
            </a:r>
            <a:r>
              <a:rPr lang="de-DE" sz="2000" dirty="0">
                <a:solidFill>
                  <a:schemeClr val="tx1"/>
                </a:solidFill>
                <a:latin typeface="Work Sans SemiBold" pitchFamily="2" charset="77"/>
              </a:rPr>
              <a:t> </a:t>
            </a:r>
            <a:r>
              <a:rPr lang="de-DE" sz="2000" dirty="0" err="1">
                <a:solidFill>
                  <a:schemeClr val="tx1"/>
                </a:solidFill>
                <a:latin typeface="Work Sans SemiBold" pitchFamily="2" charset="77"/>
              </a:rPr>
              <a:t>mõju</a:t>
            </a:r>
            <a:r>
              <a:rPr lang="de-DE" sz="2000" dirty="0">
                <a:solidFill>
                  <a:schemeClr val="tx1"/>
                </a:solidFill>
                <a:latin typeface="Work Sans SemiBold" pitchFamily="2" charset="77"/>
              </a:rPr>
              <a:t> </a:t>
            </a:r>
            <a:r>
              <a:rPr lang="de-DE" sz="2000" dirty="0" err="1">
                <a:solidFill>
                  <a:schemeClr val="tx1"/>
                </a:solidFill>
                <a:latin typeface="Work Sans SemiBold" pitchFamily="2" charset="77"/>
              </a:rPr>
              <a:t>vähendamiseks</a:t>
            </a:r>
            <a:r>
              <a:rPr lang="de-DE" sz="2000" dirty="0">
                <a:solidFill>
                  <a:schemeClr val="tx1"/>
                </a:solidFill>
                <a:latin typeface="Work Sans SemiBold" pitchFamily="2" charset="77"/>
              </a:rPr>
              <a:t> </a:t>
            </a:r>
            <a:r>
              <a:rPr lang="de-DE" sz="2000" dirty="0" err="1">
                <a:solidFill>
                  <a:schemeClr val="tx1"/>
                </a:solidFill>
                <a:latin typeface="Work Sans SemiBold" pitchFamily="2" charset="77"/>
              </a:rPr>
              <a:t>hädavajalikud</a:t>
            </a:r>
            <a:r>
              <a:rPr lang="de-DE" sz="2000" dirty="0">
                <a:solidFill>
                  <a:schemeClr val="tx1"/>
                </a:solidFill>
                <a:latin typeface="Work Sans SemiBold" pitchFamily="2" charset="77"/>
              </a:rPr>
              <a:t>.</a:t>
            </a:r>
          </a:p>
        </p:txBody>
      </p:sp>
    </p:spTree>
    <p:extLst>
      <p:ext uri="{BB962C8B-B14F-4D97-AF65-F5344CB8AC3E}">
        <p14:creationId xmlns:p14="http://schemas.microsoft.com/office/powerpoint/2010/main" val="3611961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1F8AD54-6A34-8B72-B183-C696FDE262C5}"/>
              </a:ext>
            </a:extLst>
          </p:cNvPr>
          <p:cNvSpPr>
            <a:spLocks noGrp="1"/>
          </p:cNvSpPr>
          <p:nvPr>
            <p:ph type="dt" idx="10"/>
          </p:nvPr>
        </p:nvSpPr>
        <p:spPr/>
        <p:txBody>
          <a:bodyPr/>
          <a:lstStyle/>
          <a:p>
            <a:fld id="{8C859C28-DD40-4A13-908F-ED271E54CB60}" type="datetime1">
              <a:rPr lang="de-DE" smtClean="0"/>
              <a:t>06.10.2025</a:t>
            </a:fld>
            <a:endParaRPr lang="de-DE" dirty="0"/>
          </a:p>
        </p:txBody>
      </p:sp>
      <p:sp>
        <p:nvSpPr>
          <p:cNvPr id="5" name="Slide Number Placeholder 4">
            <a:extLst>
              <a:ext uri="{FF2B5EF4-FFF2-40B4-BE49-F238E27FC236}">
                <a16:creationId xmlns:a16="http://schemas.microsoft.com/office/drawing/2014/main" id="{4AB0F0E2-5A82-5594-5ECC-373DE7F5851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2</a:t>
            </a:fld>
            <a:endParaRPr lang="de-DE"/>
          </a:p>
        </p:txBody>
      </p:sp>
      <p:sp>
        <p:nvSpPr>
          <p:cNvPr id="7" name="Title 6">
            <a:extLst>
              <a:ext uri="{FF2B5EF4-FFF2-40B4-BE49-F238E27FC236}">
                <a16:creationId xmlns:a16="http://schemas.microsoft.com/office/drawing/2014/main" id="{7762A498-8344-E772-1D17-D2847204B2B8}"/>
              </a:ext>
            </a:extLst>
          </p:cNvPr>
          <p:cNvSpPr>
            <a:spLocks noGrp="1"/>
          </p:cNvSpPr>
          <p:nvPr>
            <p:ph type="title"/>
          </p:nvPr>
        </p:nvSpPr>
        <p:spPr/>
        <p:txBody>
          <a:bodyPr/>
          <a:lstStyle/>
          <a:p>
            <a:r>
              <a:rPr lang="et-EE" dirty="0">
                <a:latin typeface="Work Sans SemiBold" pitchFamily="2" charset="0"/>
              </a:rPr>
              <a:t>Ülevaade</a:t>
            </a:r>
            <a:endParaRPr lang="de-AT" dirty="0">
              <a:latin typeface="Work Sans SemiBold" pitchFamily="2" charset="0"/>
            </a:endParaRPr>
          </a:p>
        </p:txBody>
      </p:sp>
      <p:sp>
        <p:nvSpPr>
          <p:cNvPr id="8" name="Text Placeholder 7">
            <a:extLst>
              <a:ext uri="{FF2B5EF4-FFF2-40B4-BE49-F238E27FC236}">
                <a16:creationId xmlns:a16="http://schemas.microsoft.com/office/drawing/2014/main" id="{982E84A9-33FF-7452-AD36-CC8E9A947E28}"/>
              </a:ext>
            </a:extLst>
          </p:cNvPr>
          <p:cNvSpPr>
            <a:spLocks noGrp="1"/>
          </p:cNvSpPr>
          <p:nvPr>
            <p:ph type="body" idx="4"/>
          </p:nvPr>
        </p:nvSpPr>
        <p:spPr/>
        <p:txBody>
          <a:bodyPr>
            <a:noAutofit/>
          </a:bodyPr>
          <a:lstStyle/>
          <a:p>
            <a:pPr>
              <a:lnSpc>
                <a:spcPct val="100000"/>
              </a:lnSpc>
            </a:pPr>
            <a:r>
              <a:rPr lang="et-EE" sz="3000" dirty="0">
                <a:latin typeface="Work Sans SemiBold" pitchFamily="2" charset="0"/>
              </a:rPr>
              <a:t>Koolituse sisu</a:t>
            </a:r>
            <a:endParaRPr lang="en-US" sz="3000" dirty="0">
              <a:latin typeface="Work Sans SemiBold" pitchFamily="2" charset="0"/>
            </a:endParaRPr>
          </a:p>
          <a:p>
            <a:endParaRPr lang="de-AT" sz="3000" dirty="0"/>
          </a:p>
        </p:txBody>
      </p:sp>
      <p:sp>
        <p:nvSpPr>
          <p:cNvPr id="11" name="Google Shape;234;p2">
            <a:extLst>
              <a:ext uri="{FF2B5EF4-FFF2-40B4-BE49-F238E27FC236}">
                <a16:creationId xmlns:a16="http://schemas.microsoft.com/office/drawing/2014/main" id="{79C27A06-80C0-2526-557C-428E1697A24D}"/>
              </a:ext>
            </a:extLst>
          </p:cNvPr>
          <p:cNvSpPr txBox="1"/>
          <p:nvPr/>
        </p:nvSpPr>
        <p:spPr>
          <a:xfrm>
            <a:off x="838198" y="4950862"/>
            <a:ext cx="3420000" cy="48563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et-EE" sz="2800" b="0" i="0" u="none" strike="noStrike" cap="none" dirty="0">
                <a:solidFill>
                  <a:schemeClr val="dk1"/>
                </a:solidFill>
                <a:latin typeface="Work Sans Medium" pitchFamily="2" charset="0"/>
                <a:ea typeface="Work Sans"/>
                <a:cs typeface="Work Sans"/>
                <a:sym typeface="Work Sans"/>
              </a:rPr>
              <a:t>Osa</a:t>
            </a:r>
            <a:r>
              <a:rPr lang="de-DE" sz="2800" b="0" i="0" u="none" strike="noStrike" cap="none" dirty="0">
                <a:solidFill>
                  <a:schemeClr val="dk1"/>
                </a:solidFill>
                <a:latin typeface="Work Sans Medium" pitchFamily="2" charset="0"/>
                <a:ea typeface="Work Sans"/>
                <a:cs typeface="Work Sans"/>
                <a:sym typeface="Work Sans"/>
              </a:rPr>
              <a:t> A</a:t>
            </a:r>
            <a:endParaRPr sz="2800" b="0" i="0" u="none" strike="noStrike" cap="none" dirty="0">
              <a:solidFill>
                <a:schemeClr val="dk1"/>
              </a:solidFill>
              <a:latin typeface="Work Sans Medium" pitchFamily="2" charset="0"/>
              <a:ea typeface="Work Sans"/>
              <a:cs typeface="Work Sans"/>
              <a:sym typeface="Work Sans"/>
            </a:endParaRPr>
          </a:p>
        </p:txBody>
      </p:sp>
      <p:sp>
        <p:nvSpPr>
          <p:cNvPr id="12" name="Google Shape;237;p2">
            <a:extLst>
              <a:ext uri="{FF2B5EF4-FFF2-40B4-BE49-F238E27FC236}">
                <a16:creationId xmlns:a16="http://schemas.microsoft.com/office/drawing/2014/main" id="{433881B4-3957-E3FB-6D33-9ACC80F6FC2A}"/>
              </a:ext>
            </a:extLst>
          </p:cNvPr>
          <p:cNvSpPr/>
          <p:nvPr/>
        </p:nvSpPr>
        <p:spPr>
          <a:xfrm>
            <a:off x="1385455" y="2416874"/>
            <a:ext cx="2373745" cy="2373745"/>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 name="Google Shape;240;p2" descr="A green and black circle with a black background&#10;&#10;Description automatically generated">
            <a:extLst>
              <a:ext uri="{FF2B5EF4-FFF2-40B4-BE49-F238E27FC236}">
                <a16:creationId xmlns:a16="http://schemas.microsoft.com/office/drawing/2014/main" id="{06AFE2E4-4E5C-9778-1629-C4170F838398}"/>
              </a:ext>
            </a:extLst>
          </p:cNvPr>
          <p:cNvPicPr preferRelativeResize="0"/>
          <p:nvPr/>
        </p:nvPicPr>
        <p:blipFill rotWithShape="1">
          <a:blip r:embed="rId2">
            <a:alphaModFix/>
          </a:blip>
          <a:srcRect/>
          <a:stretch/>
        </p:blipFill>
        <p:spPr>
          <a:xfrm>
            <a:off x="2064345" y="3064131"/>
            <a:ext cx="1015963" cy="1063586"/>
          </a:xfrm>
          <a:prstGeom prst="rect">
            <a:avLst/>
          </a:prstGeom>
          <a:noFill/>
          <a:ln>
            <a:noFill/>
          </a:ln>
        </p:spPr>
      </p:pic>
      <p:sp>
        <p:nvSpPr>
          <p:cNvPr id="15" name="Google Shape;235;p2">
            <a:extLst>
              <a:ext uri="{FF2B5EF4-FFF2-40B4-BE49-F238E27FC236}">
                <a16:creationId xmlns:a16="http://schemas.microsoft.com/office/drawing/2014/main" id="{1D1318EA-5799-D780-8053-8309A0827918}"/>
              </a:ext>
            </a:extLst>
          </p:cNvPr>
          <p:cNvSpPr txBox="1"/>
          <p:nvPr/>
        </p:nvSpPr>
        <p:spPr>
          <a:xfrm>
            <a:off x="4385997" y="4952959"/>
            <a:ext cx="3420000" cy="48563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et-EE" sz="2800" b="0" i="0" u="none" strike="noStrike" cap="none" dirty="0">
                <a:solidFill>
                  <a:schemeClr val="dk1"/>
                </a:solidFill>
                <a:latin typeface="Work Sans Medium" pitchFamily="2" charset="0"/>
                <a:ea typeface="Work Sans"/>
                <a:cs typeface="Work Sans"/>
                <a:sym typeface="Work Sans"/>
              </a:rPr>
              <a:t>Osa</a:t>
            </a:r>
            <a:r>
              <a:rPr lang="de-DE" sz="2800" b="0" i="0" u="none" strike="noStrike" cap="none" dirty="0">
                <a:solidFill>
                  <a:schemeClr val="dk1"/>
                </a:solidFill>
                <a:latin typeface="Work Sans Medium" pitchFamily="2" charset="0"/>
                <a:ea typeface="Work Sans"/>
                <a:cs typeface="Work Sans"/>
                <a:sym typeface="Work Sans"/>
              </a:rPr>
              <a:t> B</a:t>
            </a:r>
            <a:endParaRPr sz="2800" b="0" i="0" u="none" strike="noStrike" cap="none" dirty="0">
              <a:solidFill>
                <a:schemeClr val="dk1"/>
              </a:solidFill>
              <a:latin typeface="Work Sans Medium" pitchFamily="2" charset="0"/>
              <a:ea typeface="Work Sans"/>
              <a:cs typeface="Work Sans"/>
              <a:sym typeface="Work Sans"/>
            </a:endParaRPr>
          </a:p>
        </p:txBody>
      </p:sp>
      <p:sp>
        <p:nvSpPr>
          <p:cNvPr id="16" name="Google Shape;238;p2">
            <a:extLst>
              <a:ext uri="{FF2B5EF4-FFF2-40B4-BE49-F238E27FC236}">
                <a16:creationId xmlns:a16="http://schemas.microsoft.com/office/drawing/2014/main" id="{F69CE1FB-3589-428F-F046-8A7D9C7CFB7C}"/>
              </a:ext>
            </a:extLst>
          </p:cNvPr>
          <p:cNvSpPr/>
          <p:nvPr/>
        </p:nvSpPr>
        <p:spPr>
          <a:xfrm>
            <a:off x="4909124" y="2416873"/>
            <a:ext cx="2373745" cy="2373745"/>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241;p2" descr="A green microscope on a black background&#10;&#10;Description automatically generated">
            <a:extLst>
              <a:ext uri="{FF2B5EF4-FFF2-40B4-BE49-F238E27FC236}">
                <a16:creationId xmlns:a16="http://schemas.microsoft.com/office/drawing/2014/main" id="{0CCCC2A9-25E9-AEA1-5BBA-D835E59E4796}"/>
              </a:ext>
            </a:extLst>
          </p:cNvPr>
          <p:cNvPicPr preferRelativeResize="0"/>
          <p:nvPr/>
        </p:nvPicPr>
        <p:blipFill rotWithShape="1">
          <a:blip r:embed="rId3">
            <a:alphaModFix/>
          </a:blip>
          <a:srcRect/>
          <a:stretch/>
        </p:blipFill>
        <p:spPr>
          <a:xfrm>
            <a:off x="5588014" y="3087942"/>
            <a:ext cx="1015963" cy="1015963"/>
          </a:xfrm>
          <a:prstGeom prst="rect">
            <a:avLst/>
          </a:prstGeom>
          <a:noFill/>
          <a:ln>
            <a:noFill/>
          </a:ln>
        </p:spPr>
      </p:pic>
      <p:sp>
        <p:nvSpPr>
          <p:cNvPr id="19" name="Google Shape;236;p2">
            <a:extLst>
              <a:ext uri="{FF2B5EF4-FFF2-40B4-BE49-F238E27FC236}">
                <a16:creationId xmlns:a16="http://schemas.microsoft.com/office/drawing/2014/main" id="{98E59C61-DA24-262B-EB95-EF4418EAD247}"/>
              </a:ext>
            </a:extLst>
          </p:cNvPr>
          <p:cNvSpPr txBox="1"/>
          <p:nvPr/>
        </p:nvSpPr>
        <p:spPr>
          <a:xfrm>
            <a:off x="7932211" y="4950862"/>
            <a:ext cx="3420000" cy="48773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et-EE" sz="2800" b="0" i="0" u="none" strike="noStrike" cap="none" dirty="0">
                <a:solidFill>
                  <a:schemeClr val="dk1"/>
                </a:solidFill>
                <a:latin typeface="Work Sans Medium" pitchFamily="2" charset="0"/>
                <a:ea typeface="Work Sans"/>
                <a:cs typeface="Work Sans"/>
                <a:sym typeface="Work Sans"/>
              </a:rPr>
              <a:t>Osa</a:t>
            </a:r>
            <a:r>
              <a:rPr lang="de-DE" sz="2800" b="0" i="0" u="none" strike="noStrike" cap="none" dirty="0">
                <a:solidFill>
                  <a:schemeClr val="dk1"/>
                </a:solidFill>
                <a:latin typeface="Work Sans Medium" pitchFamily="2" charset="0"/>
                <a:ea typeface="Work Sans"/>
                <a:cs typeface="Work Sans"/>
                <a:sym typeface="Work Sans"/>
              </a:rPr>
              <a:t> C</a:t>
            </a:r>
            <a:endParaRPr sz="2800" b="0" i="0" u="none" strike="noStrike" cap="none" dirty="0">
              <a:solidFill>
                <a:schemeClr val="dk1"/>
              </a:solidFill>
              <a:latin typeface="Work Sans Medium" pitchFamily="2" charset="0"/>
              <a:ea typeface="Work Sans"/>
              <a:cs typeface="Work Sans"/>
              <a:sym typeface="Work Sans"/>
            </a:endParaRPr>
          </a:p>
        </p:txBody>
      </p:sp>
      <p:sp>
        <p:nvSpPr>
          <p:cNvPr id="20" name="Google Shape;239;p2">
            <a:extLst>
              <a:ext uri="{FF2B5EF4-FFF2-40B4-BE49-F238E27FC236}">
                <a16:creationId xmlns:a16="http://schemas.microsoft.com/office/drawing/2014/main" id="{031C9206-8C85-EED0-C999-FC9BB957D1B6}"/>
              </a:ext>
            </a:extLst>
          </p:cNvPr>
          <p:cNvSpPr/>
          <p:nvPr/>
        </p:nvSpPr>
        <p:spPr>
          <a:xfrm>
            <a:off x="8455338" y="2409052"/>
            <a:ext cx="2373745" cy="2373745"/>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1" name="Google Shape;242;p2" descr="A green and black map with a pin on it&#10;&#10;Description automatically generated">
            <a:extLst>
              <a:ext uri="{FF2B5EF4-FFF2-40B4-BE49-F238E27FC236}">
                <a16:creationId xmlns:a16="http://schemas.microsoft.com/office/drawing/2014/main" id="{7C3138DD-132F-8EAC-E7E2-3849AA7649B1}"/>
              </a:ext>
            </a:extLst>
          </p:cNvPr>
          <p:cNvPicPr preferRelativeResize="0"/>
          <p:nvPr/>
        </p:nvPicPr>
        <p:blipFill rotWithShape="1">
          <a:blip r:embed="rId4">
            <a:alphaModFix/>
          </a:blip>
          <a:srcRect/>
          <a:stretch/>
        </p:blipFill>
        <p:spPr>
          <a:xfrm>
            <a:off x="9070731" y="3089529"/>
            <a:ext cx="1142958" cy="1012788"/>
          </a:xfrm>
          <a:prstGeom prst="rect">
            <a:avLst/>
          </a:prstGeom>
          <a:noFill/>
          <a:ln>
            <a:noFill/>
          </a:ln>
        </p:spPr>
      </p:pic>
      <p:sp>
        <p:nvSpPr>
          <p:cNvPr id="2" name="Google Shape;231;p2">
            <a:extLst>
              <a:ext uri="{FF2B5EF4-FFF2-40B4-BE49-F238E27FC236}">
                <a16:creationId xmlns:a16="http://schemas.microsoft.com/office/drawing/2014/main" id="{4BD1A5EA-6C41-FD45-A496-02AFDA773EED}"/>
              </a:ext>
            </a:extLst>
          </p:cNvPr>
          <p:cNvSpPr txBox="1"/>
          <p:nvPr/>
        </p:nvSpPr>
        <p:spPr>
          <a:xfrm>
            <a:off x="839784" y="5434206"/>
            <a:ext cx="3554415" cy="898896"/>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600"/>
              <a:buFont typeface="Arial"/>
              <a:buNone/>
            </a:pPr>
            <a:r>
              <a:rPr lang="et-EE" sz="1600" b="0" i="0" u="none" strike="noStrike" cap="none" dirty="0">
                <a:solidFill>
                  <a:srgbClr val="626262"/>
                </a:solidFill>
                <a:latin typeface="Work Sans Medium" pitchFamily="2" charset="0"/>
                <a:ea typeface="Work Sans"/>
                <a:cs typeface="Work Sans"/>
                <a:sym typeface="Work Sans"/>
              </a:rPr>
              <a:t>Kliimamuutuste leevendamine</a:t>
            </a:r>
            <a:r>
              <a:rPr lang="de-DE" sz="1600" b="0" i="0" u="none" strike="noStrike" cap="none" dirty="0">
                <a:solidFill>
                  <a:srgbClr val="626262"/>
                </a:solidFill>
                <a:latin typeface="Work Sans Medium" pitchFamily="2" charset="0"/>
                <a:ea typeface="Work Sans"/>
                <a:cs typeface="Work Sans"/>
                <a:sym typeface="Work Sans"/>
              </a:rPr>
              <a:t> </a:t>
            </a:r>
            <a:r>
              <a:rPr lang="et-EE" sz="1600" b="0" i="0" u="none" strike="noStrike" cap="none" dirty="0">
                <a:solidFill>
                  <a:srgbClr val="626262"/>
                </a:solidFill>
                <a:latin typeface="Work Sans Medium" pitchFamily="2" charset="0"/>
                <a:ea typeface="Work Sans"/>
                <a:cs typeface="Work Sans"/>
                <a:sym typeface="Work Sans"/>
              </a:rPr>
              <a:t>ja</a:t>
            </a:r>
            <a:r>
              <a:rPr lang="de-DE" sz="1600" b="0" i="0" u="none" strike="noStrike" cap="none" dirty="0">
                <a:solidFill>
                  <a:srgbClr val="626262"/>
                </a:solidFill>
                <a:latin typeface="Work Sans Medium" pitchFamily="2" charset="0"/>
                <a:ea typeface="Work Sans"/>
                <a:cs typeface="Work Sans"/>
                <a:sym typeface="Work Sans"/>
              </a:rPr>
              <a:t> </a:t>
            </a:r>
            <a:r>
              <a:rPr lang="et-EE" sz="1600" b="0" i="0" u="none" strike="noStrike" cap="none" dirty="0">
                <a:solidFill>
                  <a:srgbClr val="626262"/>
                </a:solidFill>
                <a:latin typeface="Work Sans Medium" pitchFamily="2" charset="0"/>
                <a:ea typeface="Work Sans"/>
                <a:cs typeface="Work Sans"/>
                <a:sym typeface="Work Sans"/>
              </a:rPr>
              <a:t>nendega kohanemine</a:t>
            </a:r>
            <a:endParaRPr sz="1600" b="0" i="0" u="none" strike="noStrike" cap="none" dirty="0">
              <a:solidFill>
                <a:srgbClr val="626262"/>
              </a:solidFill>
              <a:latin typeface="Work Sans Medium" pitchFamily="2" charset="0"/>
              <a:ea typeface="Work Sans"/>
              <a:cs typeface="Work Sans"/>
              <a:sym typeface="Work Sans"/>
            </a:endParaRPr>
          </a:p>
        </p:txBody>
      </p:sp>
      <p:sp>
        <p:nvSpPr>
          <p:cNvPr id="3" name="Google Shape;232;p2">
            <a:extLst>
              <a:ext uri="{FF2B5EF4-FFF2-40B4-BE49-F238E27FC236}">
                <a16:creationId xmlns:a16="http://schemas.microsoft.com/office/drawing/2014/main" id="{B9D8AF53-73B2-2C84-A52D-CD5843956359}"/>
              </a:ext>
            </a:extLst>
          </p:cNvPr>
          <p:cNvSpPr txBox="1"/>
          <p:nvPr/>
        </p:nvSpPr>
        <p:spPr>
          <a:xfrm>
            <a:off x="4730748" y="5430012"/>
            <a:ext cx="2730502" cy="48563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600"/>
              <a:buFont typeface="Arial"/>
              <a:buNone/>
            </a:pPr>
            <a:r>
              <a:rPr lang="et-EE" sz="1600" b="0" i="0" u="none" strike="noStrike" cap="none" dirty="0">
                <a:solidFill>
                  <a:srgbClr val="626262"/>
                </a:solidFill>
                <a:latin typeface="Work Sans Medium" pitchFamily="2" charset="0"/>
                <a:ea typeface="Work Sans"/>
                <a:cs typeface="Work Sans"/>
                <a:sym typeface="Work Sans"/>
              </a:rPr>
              <a:t>Mida ütleb teadus meile kliimamuutuste kohta?</a:t>
            </a:r>
            <a:endParaRPr lang="de-DE" sz="1600" b="0" i="0" u="none" strike="noStrike" cap="none" dirty="0">
              <a:solidFill>
                <a:srgbClr val="626262"/>
              </a:solidFill>
              <a:latin typeface="Work Sans Medium" pitchFamily="2" charset="0"/>
              <a:ea typeface="Work Sans"/>
              <a:cs typeface="Work Sans"/>
              <a:sym typeface="Work Sans"/>
            </a:endParaRPr>
          </a:p>
        </p:txBody>
      </p:sp>
      <p:sp>
        <p:nvSpPr>
          <p:cNvPr id="6" name="Google Shape;233;p2">
            <a:extLst>
              <a:ext uri="{FF2B5EF4-FFF2-40B4-BE49-F238E27FC236}">
                <a16:creationId xmlns:a16="http://schemas.microsoft.com/office/drawing/2014/main" id="{E021D61D-91CA-3EFD-410D-A4844F21724E}"/>
              </a:ext>
            </a:extLst>
          </p:cNvPr>
          <p:cNvSpPr txBox="1"/>
          <p:nvPr/>
        </p:nvSpPr>
        <p:spPr>
          <a:xfrm>
            <a:off x="7932213" y="5430012"/>
            <a:ext cx="3420000" cy="487730"/>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chemeClr val="accent1"/>
              </a:buClr>
              <a:buSzPts val="1600"/>
              <a:buFont typeface="Arial"/>
              <a:buNone/>
            </a:pPr>
            <a:r>
              <a:rPr lang="et-EE" sz="1600" b="0" i="0" u="none" strike="noStrike" cap="none" dirty="0">
                <a:solidFill>
                  <a:srgbClr val="626262"/>
                </a:solidFill>
                <a:latin typeface="Work Sans Medium" pitchFamily="2" charset="0"/>
                <a:ea typeface="Work Sans"/>
                <a:cs typeface="Work Sans"/>
                <a:sym typeface="Work Sans"/>
              </a:rPr>
              <a:t>Kuumalained Tallinnas</a:t>
            </a:r>
            <a:endParaRPr sz="1600" b="0" i="0" u="none" strike="noStrike" cap="none" dirty="0">
              <a:solidFill>
                <a:srgbClr val="626262"/>
              </a:solidFill>
              <a:latin typeface="Work Sans Medium" pitchFamily="2" charset="0"/>
              <a:ea typeface="Work Sans"/>
              <a:cs typeface="Work Sans"/>
              <a:sym typeface="Work Sans"/>
            </a:endParaRPr>
          </a:p>
        </p:txBody>
      </p:sp>
    </p:spTree>
    <p:extLst>
      <p:ext uri="{BB962C8B-B14F-4D97-AF65-F5344CB8AC3E}">
        <p14:creationId xmlns:p14="http://schemas.microsoft.com/office/powerpoint/2010/main" val="3377136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C49DF-67F3-025D-B41C-C093C7CDC21D}"/>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A336FD1-98DE-A9CB-6205-01800AF29039}"/>
              </a:ext>
            </a:extLst>
          </p:cNvPr>
          <p:cNvSpPr>
            <a:spLocks noGrp="1"/>
          </p:cNvSpPr>
          <p:nvPr>
            <p:ph type="dt" idx="10"/>
          </p:nvPr>
        </p:nvSpPr>
        <p:spPr/>
        <p:txBody>
          <a:bodyPr/>
          <a:lstStyle/>
          <a:p>
            <a:fld id="{9E766C58-C115-4258-AE9E-D086ED805E48}" type="datetime1">
              <a:rPr lang="de-DE" smtClean="0"/>
              <a:t>06.10.2025</a:t>
            </a:fld>
            <a:endParaRPr lang="de-DE"/>
          </a:p>
        </p:txBody>
      </p:sp>
      <p:sp>
        <p:nvSpPr>
          <p:cNvPr id="3" name="Slide Number Placeholder 2">
            <a:extLst>
              <a:ext uri="{FF2B5EF4-FFF2-40B4-BE49-F238E27FC236}">
                <a16:creationId xmlns:a16="http://schemas.microsoft.com/office/drawing/2014/main" id="{3597A88C-E470-E47E-CB27-C5CCAD9FF65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20</a:t>
            </a:fld>
            <a:endParaRPr lang="de-DE"/>
          </a:p>
        </p:txBody>
      </p:sp>
      <p:sp>
        <p:nvSpPr>
          <p:cNvPr id="4" name="Text Placeholder 3">
            <a:extLst>
              <a:ext uri="{FF2B5EF4-FFF2-40B4-BE49-F238E27FC236}">
                <a16:creationId xmlns:a16="http://schemas.microsoft.com/office/drawing/2014/main" id="{6E8C6F50-48CE-FFF1-1D0D-5F32EB010D22}"/>
              </a:ext>
            </a:extLst>
          </p:cNvPr>
          <p:cNvSpPr>
            <a:spLocks noGrp="1"/>
          </p:cNvSpPr>
          <p:nvPr>
            <p:ph type="body" idx="1"/>
          </p:nvPr>
        </p:nvSpPr>
        <p:spPr>
          <a:xfrm>
            <a:off x="838200" y="6332027"/>
            <a:ext cx="4598096" cy="372882"/>
          </a:xfrm>
        </p:spPr>
        <p:txBody>
          <a:bodyPr/>
          <a:lstStyle/>
          <a:p>
            <a:endParaRPr lang="de-AT" sz="1100">
              <a:latin typeface="Work Sans" pitchFamily="2" charset="0"/>
            </a:endParaRPr>
          </a:p>
        </p:txBody>
      </p:sp>
      <p:sp>
        <p:nvSpPr>
          <p:cNvPr id="5" name="Title 4">
            <a:extLst>
              <a:ext uri="{FF2B5EF4-FFF2-40B4-BE49-F238E27FC236}">
                <a16:creationId xmlns:a16="http://schemas.microsoft.com/office/drawing/2014/main" id="{F311801C-4F3F-6B1B-4E90-08D161511A93}"/>
              </a:ext>
            </a:extLst>
          </p:cNvPr>
          <p:cNvSpPr>
            <a:spLocks noGrp="1"/>
          </p:cNvSpPr>
          <p:nvPr>
            <p:ph type="title"/>
          </p:nvPr>
        </p:nvSpPr>
        <p:spPr/>
        <p:txBody>
          <a:bodyPr/>
          <a:lstStyle/>
          <a:p>
            <a:r>
              <a:rPr lang="de-DE" dirty="0" err="1"/>
              <a:t>Millised</a:t>
            </a:r>
            <a:r>
              <a:rPr lang="de-DE" dirty="0"/>
              <a:t> on </a:t>
            </a:r>
            <a:r>
              <a:rPr lang="de-DE" dirty="0" err="1"/>
              <a:t>kaasnevad</a:t>
            </a:r>
            <a:r>
              <a:rPr lang="de-DE" dirty="0"/>
              <a:t> </a:t>
            </a:r>
            <a:r>
              <a:rPr lang="et-EE" dirty="0"/>
              <a:t>hüved</a:t>
            </a:r>
            <a:r>
              <a:rPr lang="de-DE" dirty="0"/>
              <a:t>?</a:t>
            </a:r>
            <a:endParaRPr lang="de-AT" dirty="0"/>
          </a:p>
        </p:txBody>
      </p:sp>
      <p:sp>
        <p:nvSpPr>
          <p:cNvPr id="12" name="Google Shape;473;p22">
            <a:extLst>
              <a:ext uri="{FF2B5EF4-FFF2-40B4-BE49-F238E27FC236}">
                <a16:creationId xmlns:a16="http://schemas.microsoft.com/office/drawing/2014/main" id="{B4B3D8A7-5B50-D1D8-DD3D-2B34438D3309}"/>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0" name="Gruppieren 9">
            <a:extLst>
              <a:ext uri="{FF2B5EF4-FFF2-40B4-BE49-F238E27FC236}">
                <a16:creationId xmlns:a16="http://schemas.microsoft.com/office/drawing/2014/main" id="{EA7B5B3A-A3FA-650B-F618-E80DD26D596E}"/>
              </a:ext>
            </a:extLst>
          </p:cNvPr>
          <p:cNvGrpSpPr/>
          <p:nvPr/>
        </p:nvGrpSpPr>
        <p:grpSpPr>
          <a:xfrm>
            <a:off x="6726091" y="1635133"/>
            <a:ext cx="4193611" cy="1211325"/>
            <a:chOff x="6726091" y="1635133"/>
            <a:chExt cx="4193611" cy="1211325"/>
          </a:xfrm>
        </p:grpSpPr>
        <p:grpSp>
          <p:nvGrpSpPr>
            <p:cNvPr id="11" name="Gruppieren 10">
              <a:extLst>
                <a:ext uri="{FF2B5EF4-FFF2-40B4-BE49-F238E27FC236}">
                  <a16:creationId xmlns:a16="http://schemas.microsoft.com/office/drawing/2014/main" id="{D8BA7524-B3A7-A139-D038-E282895FAEF0}"/>
                </a:ext>
              </a:extLst>
            </p:cNvPr>
            <p:cNvGrpSpPr/>
            <p:nvPr/>
          </p:nvGrpSpPr>
          <p:grpSpPr>
            <a:xfrm>
              <a:off x="6726091" y="1635133"/>
              <a:ext cx="806173" cy="806173"/>
              <a:chOff x="1367457" y="2604040"/>
              <a:chExt cx="806173" cy="806173"/>
            </a:xfrm>
          </p:grpSpPr>
          <p:sp>
            <p:nvSpPr>
              <p:cNvPr id="17" name="Google Shape;310;p8">
                <a:extLst>
                  <a:ext uri="{FF2B5EF4-FFF2-40B4-BE49-F238E27FC236}">
                    <a16:creationId xmlns:a16="http://schemas.microsoft.com/office/drawing/2014/main" id="{78CB29E9-5996-6F8D-8A64-6BCF89911921}"/>
                  </a:ext>
                </a:extLst>
              </p:cNvPr>
              <p:cNvSpPr/>
              <p:nvPr/>
            </p:nvSpPr>
            <p:spPr>
              <a:xfrm>
                <a:off x="1367457" y="2604040"/>
                <a:ext cx="806173" cy="80617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8" name="Google Shape;311;p8">
                <a:extLst>
                  <a:ext uri="{FF2B5EF4-FFF2-40B4-BE49-F238E27FC236}">
                    <a16:creationId xmlns:a16="http://schemas.microsoft.com/office/drawing/2014/main" id="{8DF0954A-A12E-F507-158B-5910ED100B1A}"/>
                  </a:ext>
                </a:extLst>
              </p:cNvPr>
              <p:cNvPicPr preferRelativeResize="0"/>
              <p:nvPr/>
            </p:nvPicPr>
            <p:blipFill>
              <a:blip r:embed="rId3"/>
              <a:srcRect/>
              <a:stretch/>
            </p:blipFill>
            <p:spPr>
              <a:xfrm>
                <a:off x="1581548" y="2818130"/>
                <a:ext cx="377991" cy="377991"/>
              </a:xfrm>
              <a:prstGeom prst="rect">
                <a:avLst/>
              </a:prstGeom>
              <a:noFill/>
              <a:ln>
                <a:noFill/>
              </a:ln>
            </p:spPr>
          </p:pic>
        </p:grpSp>
        <p:grpSp>
          <p:nvGrpSpPr>
            <p:cNvPr id="14" name="Gruppieren 13">
              <a:extLst>
                <a:ext uri="{FF2B5EF4-FFF2-40B4-BE49-F238E27FC236}">
                  <a16:creationId xmlns:a16="http://schemas.microsoft.com/office/drawing/2014/main" id="{59C7677F-E30B-AFE5-9B73-A7B9B739D0AD}"/>
                </a:ext>
              </a:extLst>
            </p:cNvPr>
            <p:cNvGrpSpPr/>
            <p:nvPr/>
          </p:nvGrpSpPr>
          <p:grpSpPr>
            <a:xfrm>
              <a:off x="7637040" y="1872149"/>
              <a:ext cx="3282662" cy="974309"/>
              <a:chOff x="2173631" y="2789970"/>
              <a:chExt cx="3282662" cy="974309"/>
            </a:xfrm>
          </p:grpSpPr>
          <p:sp>
            <p:nvSpPr>
              <p:cNvPr id="15" name="Textplatzhalter 1">
                <a:extLst>
                  <a:ext uri="{FF2B5EF4-FFF2-40B4-BE49-F238E27FC236}">
                    <a16:creationId xmlns:a16="http://schemas.microsoft.com/office/drawing/2014/main" id="{A7E6E933-E027-F9AA-E364-5D0E132DF154}"/>
                  </a:ext>
                </a:extLst>
              </p:cNvPr>
              <p:cNvSpPr txBox="1">
                <a:spLocks/>
              </p:cNvSpPr>
              <p:nvPr/>
            </p:nvSpPr>
            <p:spPr>
              <a:xfrm>
                <a:off x="2173631" y="3113591"/>
                <a:ext cx="3282661" cy="6506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lnSpc>
                    <a:spcPct val="100000"/>
                  </a:lnSpc>
                  <a:spcBef>
                    <a:spcPts val="0"/>
                  </a:spcBef>
                </a:pPr>
                <a:r>
                  <a:rPr lang="de-AT" sz="1600" dirty="0" err="1">
                    <a:latin typeface="Work Sans Medium" pitchFamily="2" charset="77"/>
                  </a:rPr>
                  <a:t>Suurendab</a:t>
                </a:r>
                <a:r>
                  <a:rPr lang="de-AT" sz="1600" dirty="0">
                    <a:latin typeface="Work Sans Medium" pitchFamily="2" charset="77"/>
                  </a:rPr>
                  <a:t> </a:t>
                </a:r>
                <a:r>
                  <a:rPr lang="et-EE" sz="1600" dirty="0">
                    <a:latin typeface="Work Sans Medium" pitchFamily="2" charset="77"/>
                  </a:rPr>
                  <a:t>elurikkust </a:t>
                </a:r>
                <a:r>
                  <a:rPr lang="de-AT" sz="1600" dirty="0">
                    <a:latin typeface="Work Sans Medium" pitchFamily="2" charset="77"/>
                  </a:rPr>
                  <a:t>ja </a:t>
                </a:r>
                <a:r>
                  <a:rPr lang="et-EE" sz="1600" dirty="0">
                    <a:latin typeface="Work Sans Medium" pitchFamily="2" charset="77"/>
                  </a:rPr>
                  <a:t>parandab</a:t>
                </a:r>
                <a:r>
                  <a:rPr lang="de-AT" sz="1600" dirty="0">
                    <a:latin typeface="Work Sans Medium" pitchFamily="2" charset="77"/>
                  </a:rPr>
                  <a:t> </a:t>
                </a:r>
                <a:r>
                  <a:rPr lang="de-AT" sz="1600" dirty="0" err="1">
                    <a:latin typeface="Work Sans Medium" pitchFamily="2" charset="77"/>
                  </a:rPr>
                  <a:t>linnade</a:t>
                </a:r>
                <a:r>
                  <a:rPr lang="de-AT" sz="1600" dirty="0">
                    <a:latin typeface="Work Sans Medium" pitchFamily="2" charset="77"/>
                  </a:rPr>
                  <a:t> </a:t>
                </a:r>
                <a:r>
                  <a:rPr lang="de-AT" sz="1600" dirty="0" err="1">
                    <a:latin typeface="Work Sans Medium" pitchFamily="2" charset="77"/>
                  </a:rPr>
                  <a:t>kliimakindlust</a:t>
                </a:r>
                <a:r>
                  <a:rPr lang="de-AT" sz="1600" dirty="0">
                    <a:latin typeface="Work Sans Medium" pitchFamily="2" charset="77"/>
                  </a:rPr>
                  <a:t>.</a:t>
                </a:r>
              </a:p>
            </p:txBody>
          </p:sp>
          <p:sp>
            <p:nvSpPr>
              <p:cNvPr id="16" name="Textplatzhalter 1">
                <a:extLst>
                  <a:ext uri="{FF2B5EF4-FFF2-40B4-BE49-F238E27FC236}">
                    <a16:creationId xmlns:a16="http://schemas.microsoft.com/office/drawing/2014/main" id="{D1928489-29D9-8B7C-9B6D-840E1A37BFEE}"/>
                  </a:ext>
                </a:extLst>
              </p:cNvPr>
              <p:cNvSpPr txBox="1">
                <a:spLocks/>
              </p:cNvSpPr>
              <p:nvPr/>
            </p:nvSpPr>
            <p:spPr>
              <a:xfrm>
                <a:off x="2173632" y="2789970"/>
                <a:ext cx="3282661" cy="3705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spcBef>
                    <a:spcPts val="0"/>
                  </a:spcBef>
                </a:pPr>
                <a:r>
                  <a:rPr lang="et-EE" sz="1700" b="1" dirty="0">
                    <a:latin typeface="Work Sans SemiBold" pitchFamily="2" charset="77"/>
                  </a:rPr>
                  <a:t>Keskkonnakasu</a:t>
                </a:r>
                <a:endParaRPr lang="de-AT" sz="1700" b="1" dirty="0">
                  <a:latin typeface="Work Sans SemiBold" pitchFamily="2" charset="77"/>
                </a:endParaRPr>
              </a:p>
            </p:txBody>
          </p:sp>
        </p:grpSp>
      </p:grpSp>
      <p:grpSp>
        <p:nvGrpSpPr>
          <p:cNvPr id="19" name="Gruppieren 18">
            <a:extLst>
              <a:ext uri="{FF2B5EF4-FFF2-40B4-BE49-F238E27FC236}">
                <a16:creationId xmlns:a16="http://schemas.microsoft.com/office/drawing/2014/main" id="{E49CE012-BB64-59C4-8B19-6E4350D9BCD5}"/>
              </a:ext>
            </a:extLst>
          </p:cNvPr>
          <p:cNvGrpSpPr/>
          <p:nvPr/>
        </p:nvGrpSpPr>
        <p:grpSpPr>
          <a:xfrm>
            <a:off x="6726090" y="3216574"/>
            <a:ext cx="4193610" cy="1211325"/>
            <a:chOff x="6726090" y="3216574"/>
            <a:chExt cx="4193610" cy="1211325"/>
          </a:xfrm>
        </p:grpSpPr>
        <p:grpSp>
          <p:nvGrpSpPr>
            <p:cNvPr id="20" name="Gruppieren 19">
              <a:extLst>
                <a:ext uri="{FF2B5EF4-FFF2-40B4-BE49-F238E27FC236}">
                  <a16:creationId xmlns:a16="http://schemas.microsoft.com/office/drawing/2014/main" id="{2A529D4B-BF4A-EDD7-C144-887A68D1FAB4}"/>
                </a:ext>
              </a:extLst>
            </p:cNvPr>
            <p:cNvGrpSpPr/>
            <p:nvPr/>
          </p:nvGrpSpPr>
          <p:grpSpPr>
            <a:xfrm>
              <a:off x="6726090" y="3216574"/>
              <a:ext cx="806173" cy="806173"/>
              <a:chOff x="1367457" y="2604040"/>
              <a:chExt cx="806173" cy="806173"/>
            </a:xfrm>
          </p:grpSpPr>
          <p:sp>
            <p:nvSpPr>
              <p:cNvPr id="24" name="Google Shape;310;p8">
                <a:extLst>
                  <a:ext uri="{FF2B5EF4-FFF2-40B4-BE49-F238E27FC236}">
                    <a16:creationId xmlns:a16="http://schemas.microsoft.com/office/drawing/2014/main" id="{B70C5AFA-62E1-D6FF-D473-E00A5F68992A}"/>
                  </a:ext>
                </a:extLst>
              </p:cNvPr>
              <p:cNvSpPr/>
              <p:nvPr/>
            </p:nvSpPr>
            <p:spPr>
              <a:xfrm>
                <a:off x="1367457" y="2604040"/>
                <a:ext cx="806173" cy="80617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5" name="Google Shape;311;p8">
                <a:extLst>
                  <a:ext uri="{FF2B5EF4-FFF2-40B4-BE49-F238E27FC236}">
                    <a16:creationId xmlns:a16="http://schemas.microsoft.com/office/drawing/2014/main" id="{5EB9E20B-FEB6-F1B9-567A-F795AA889BBE}"/>
                  </a:ext>
                </a:extLst>
              </p:cNvPr>
              <p:cNvPicPr preferRelativeResize="0"/>
              <p:nvPr/>
            </p:nvPicPr>
            <p:blipFill>
              <a:blip r:embed="rId4"/>
              <a:srcRect/>
              <a:stretch/>
            </p:blipFill>
            <p:spPr>
              <a:xfrm>
                <a:off x="1581548" y="2818130"/>
                <a:ext cx="377991" cy="377991"/>
              </a:xfrm>
              <a:prstGeom prst="rect">
                <a:avLst/>
              </a:prstGeom>
              <a:noFill/>
              <a:ln>
                <a:noFill/>
              </a:ln>
            </p:spPr>
          </p:pic>
        </p:grpSp>
        <p:grpSp>
          <p:nvGrpSpPr>
            <p:cNvPr id="21" name="Gruppieren 20">
              <a:extLst>
                <a:ext uri="{FF2B5EF4-FFF2-40B4-BE49-F238E27FC236}">
                  <a16:creationId xmlns:a16="http://schemas.microsoft.com/office/drawing/2014/main" id="{4E954DEA-82D8-A84B-3F8B-959CE52FACEF}"/>
                </a:ext>
              </a:extLst>
            </p:cNvPr>
            <p:cNvGrpSpPr/>
            <p:nvPr/>
          </p:nvGrpSpPr>
          <p:grpSpPr>
            <a:xfrm>
              <a:off x="7637039" y="3492094"/>
              <a:ext cx="3282661" cy="935805"/>
              <a:chOff x="2173631" y="2828474"/>
              <a:chExt cx="3282661" cy="935805"/>
            </a:xfrm>
          </p:grpSpPr>
          <p:sp>
            <p:nvSpPr>
              <p:cNvPr id="22" name="Textplatzhalter 1">
                <a:extLst>
                  <a:ext uri="{FF2B5EF4-FFF2-40B4-BE49-F238E27FC236}">
                    <a16:creationId xmlns:a16="http://schemas.microsoft.com/office/drawing/2014/main" id="{F54DB8D4-9734-409A-FE03-1E4869E31A40}"/>
                  </a:ext>
                </a:extLst>
              </p:cNvPr>
              <p:cNvSpPr txBox="1">
                <a:spLocks/>
              </p:cNvSpPr>
              <p:nvPr/>
            </p:nvSpPr>
            <p:spPr>
              <a:xfrm>
                <a:off x="2173631" y="3113591"/>
                <a:ext cx="3282661" cy="6506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lnSpc>
                    <a:spcPct val="100000"/>
                  </a:lnSpc>
                  <a:spcBef>
                    <a:spcPts val="0"/>
                  </a:spcBef>
                </a:pPr>
                <a:r>
                  <a:rPr lang="et-EE" sz="1600" dirty="0">
                    <a:latin typeface="Work Sans Medium" pitchFamily="2" charset="77"/>
                  </a:rPr>
                  <a:t>Väiksemad</a:t>
                </a:r>
                <a:r>
                  <a:rPr lang="fi-FI" sz="1600" dirty="0">
                    <a:latin typeface="Work Sans Medium" pitchFamily="2" charset="77"/>
                  </a:rPr>
                  <a:t> </a:t>
                </a:r>
                <a:r>
                  <a:rPr lang="fi-FI" sz="1600" dirty="0" err="1">
                    <a:latin typeface="Work Sans Medium" pitchFamily="2" charset="77"/>
                  </a:rPr>
                  <a:t>jahutuskulud</a:t>
                </a:r>
                <a:r>
                  <a:rPr lang="fi-FI" sz="1600" dirty="0">
                    <a:latin typeface="Work Sans Medium" pitchFamily="2" charset="77"/>
                  </a:rPr>
                  <a:t> ja </a:t>
                </a:r>
                <a:r>
                  <a:rPr lang="et-EE" sz="1600" dirty="0">
                    <a:latin typeface="Work Sans Medium" pitchFamily="2" charset="77"/>
                  </a:rPr>
                  <a:t>suurem</a:t>
                </a:r>
                <a:r>
                  <a:rPr lang="fi-FI" sz="1600" dirty="0">
                    <a:latin typeface="Work Sans Medium" pitchFamily="2" charset="77"/>
                  </a:rPr>
                  <a:t> </a:t>
                </a:r>
                <a:r>
                  <a:rPr lang="fi-FI" sz="1600" dirty="0" err="1">
                    <a:latin typeface="Work Sans Medium" pitchFamily="2" charset="77"/>
                  </a:rPr>
                  <a:t>kinnisvara</a:t>
                </a:r>
                <a:r>
                  <a:rPr lang="fi-FI" sz="1600" dirty="0">
                    <a:latin typeface="Work Sans Medium" pitchFamily="2" charset="77"/>
                  </a:rPr>
                  <a:t> </a:t>
                </a:r>
                <a:r>
                  <a:rPr lang="fi-FI" sz="1600" dirty="0" err="1">
                    <a:latin typeface="Work Sans Medium" pitchFamily="2" charset="77"/>
                  </a:rPr>
                  <a:t>väärtus</a:t>
                </a:r>
                <a:r>
                  <a:rPr lang="de-AT" sz="1600" dirty="0">
                    <a:latin typeface="Work Sans Medium" pitchFamily="2" charset="77"/>
                  </a:rPr>
                  <a:t>. </a:t>
                </a:r>
              </a:p>
            </p:txBody>
          </p:sp>
          <p:sp>
            <p:nvSpPr>
              <p:cNvPr id="23" name="Textplatzhalter 1">
                <a:extLst>
                  <a:ext uri="{FF2B5EF4-FFF2-40B4-BE49-F238E27FC236}">
                    <a16:creationId xmlns:a16="http://schemas.microsoft.com/office/drawing/2014/main" id="{1C64333E-F00A-FFBC-A454-438525544A98}"/>
                  </a:ext>
                </a:extLst>
              </p:cNvPr>
              <p:cNvSpPr txBox="1">
                <a:spLocks/>
              </p:cNvSpPr>
              <p:nvPr/>
            </p:nvSpPr>
            <p:spPr>
              <a:xfrm>
                <a:off x="2173631" y="2828474"/>
                <a:ext cx="3282661" cy="3705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spcBef>
                    <a:spcPts val="0"/>
                  </a:spcBef>
                </a:pPr>
                <a:r>
                  <a:rPr lang="et-EE" sz="1700" b="1" dirty="0">
                    <a:latin typeface="Work Sans SemiBold" pitchFamily="2" charset="77"/>
                  </a:rPr>
                  <a:t>Majanduskasu</a:t>
                </a:r>
                <a:endParaRPr lang="de-AT" sz="1700" b="1" dirty="0">
                  <a:latin typeface="Work Sans SemiBold" pitchFamily="2" charset="77"/>
                </a:endParaRPr>
              </a:p>
            </p:txBody>
          </p:sp>
        </p:grpSp>
      </p:grpSp>
      <p:grpSp>
        <p:nvGrpSpPr>
          <p:cNvPr id="26" name="Gruppieren 25">
            <a:extLst>
              <a:ext uri="{FF2B5EF4-FFF2-40B4-BE49-F238E27FC236}">
                <a16:creationId xmlns:a16="http://schemas.microsoft.com/office/drawing/2014/main" id="{B5E31439-E3CD-9B29-D4C8-E1FDA938B350}"/>
              </a:ext>
            </a:extLst>
          </p:cNvPr>
          <p:cNvGrpSpPr/>
          <p:nvPr/>
        </p:nvGrpSpPr>
        <p:grpSpPr>
          <a:xfrm>
            <a:off x="887768" y="1635133"/>
            <a:ext cx="4193611" cy="1211325"/>
            <a:chOff x="887768" y="1635133"/>
            <a:chExt cx="4193611" cy="1211325"/>
          </a:xfrm>
        </p:grpSpPr>
        <p:grpSp>
          <p:nvGrpSpPr>
            <p:cNvPr id="27" name="Gruppieren 26">
              <a:extLst>
                <a:ext uri="{FF2B5EF4-FFF2-40B4-BE49-F238E27FC236}">
                  <a16:creationId xmlns:a16="http://schemas.microsoft.com/office/drawing/2014/main" id="{C115BFF8-B001-75AC-D053-496B76C4C052}"/>
                </a:ext>
              </a:extLst>
            </p:cNvPr>
            <p:cNvGrpSpPr/>
            <p:nvPr/>
          </p:nvGrpSpPr>
          <p:grpSpPr>
            <a:xfrm>
              <a:off x="887768" y="1635133"/>
              <a:ext cx="806173" cy="806173"/>
              <a:chOff x="1367457" y="2604040"/>
              <a:chExt cx="806173" cy="806173"/>
            </a:xfrm>
          </p:grpSpPr>
          <p:sp>
            <p:nvSpPr>
              <p:cNvPr id="31" name="Google Shape;310;p8">
                <a:extLst>
                  <a:ext uri="{FF2B5EF4-FFF2-40B4-BE49-F238E27FC236}">
                    <a16:creationId xmlns:a16="http://schemas.microsoft.com/office/drawing/2014/main" id="{8F5C82AF-FF1F-F460-B61B-88702BC8D4C4}"/>
                  </a:ext>
                </a:extLst>
              </p:cNvPr>
              <p:cNvSpPr/>
              <p:nvPr/>
            </p:nvSpPr>
            <p:spPr>
              <a:xfrm>
                <a:off x="1367457" y="2604040"/>
                <a:ext cx="806173" cy="80617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2" name="Google Shape;311;p8">
                <a:extLst>
                  <a:ext uri="{FF2B5EF4-FFF2-40B4-BE49-F238E27FC236}">
                    <a16:creationId xmlns:a16="http://schemas.microsoft.com/office/drawing/2014/main" id="{E914F397-28D1-8A88-98F4-9219BDEFCCDB}"/>
                  </a:ext>
                </a:extLst>
              </p:cNvPr>
              <p:cNvPicPr preferRelativeResize="0"/>
              <p:nvPr/>
            </p:nvPicPr>
            <p:blipFill>
              <a:blip r:embed="rId5"/>
              <a:srcRect/>
              <a:stretch/>
            </p:blipFill>
            <p:spPr>
              <a:xfrm>
                <a:off x="1581548" y="2818130"/>
                <a:ext cx="377991" cy="377991"/>
              </a:xfrm>
              <a:prstGeom prst="rect">
                <a:avLst/>
              </a:prstGeom>
              <a:noFill/>
              <a:ln>
                <a:noFill/>
              </a:ln>
            </p:spPr>
          </p:pic>
        </p:grpSp>
        <p:grpSp>
          <p:nvGrpSpPr>
            <p:cNvPr id="28" name="Gruppieren 27">
              <a:extLst>
                <a:ext uri="{FF2B5EF4-FFF2-40B4-BE49-F238E27FC236}">
                  <a16:creationId xmlns:a16="http://schemas.microsoft.com/office/drawing/2014/main" id="{EEC5EF30-AD11-31C5-DFA4-A533C05DA2ED}"/>
                </a:ext>
              </a:extLst>
            </p:cNvPr>
            <p:cNvGrpSpPr/>
            <p:nvPr/>
          </p:nvGrpSpPr>
          <p:grpSpPr>
            <a:xfrm>
              <a:off x="1798717" y="1872149"/>
              <a:ext cx="3282662" cy="974309"/>
              <a:chOff x="2173631" y="2789970"/>
              <a:chExt cx="3282662" cy="974309"/>
            </a:xfrm>
          </p:grpSpPr>
          <p:sp>
            <p:nvSpPr>
              <p:cNvPr id="29" name="Textplatzhalter 1">
                <a:extLst>
                  <a:ext uri="{FF2B5EF4-FFF2-40B4-BE49-F238E27FC236}">
                    <a16:creationId xmlns:a16="http://schemas.microsoft.com/office/drawing/2014/main" id="{5A7CAD7D-03C6-37B0-9001-A5955E9E91D3}"/>
                  </a:ext>
                </a:extLst>
              </p:cNvPr>
              <p:cNvSpPr txBox="1">
                <a:spLocks/>
              </p:cNvSpPr>
              <p:nvPr/>
            </p:nvSpPr>
            <p:spPr>
              <a:xfrm>
                <a:off x="2173631" y="3113591"/>
                <a:ext cx="3282661" cy="6506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lnSpc>
                    <a:spcPct val="100000"/>
                  </a:lnSpc>
                  <a:spcBef>
                    <a:spcPts val="0"/>
                  </a:spcBef>
                </a:pPr>
                <a:r>
                  <a:rPr lang="fi-FI" sz="1600" dirty="0" err="1">
                    <a:latin typeface="Work Sans Medium" pitchFamily="2" charset="77"/>
                  </a:rPr>
                  <a:t>Puud</a:t>
                </a:r>
                <a:r>
                  <a:rPr lang="fi-FI" sz="1600" dirty="0">
                    <a:latin typeface="Work Sans Medium" pitchFamily="2" charset="77"/>
                  </a:rPr>
                  <a:t> </a:t>
                </a:r>
                <a:r>
                  <a:rPr lang="fi-FI" sz="1600" dirty="0" err="1">
                    <a:latin typeface="Work Sans Medium" pitchFamily="2" charset="77"/>
                  </a:rPr>
                  <a:t>neelavad</a:t>
                </a:r>
                <a:r>
                  <a:rPr lang="fi-FI" sz="1600" dirty="0">
                    <a:latin typeface="Work Sans Medium" pitchFamily="2" charset="77"/>
                  </a:rPr>
                  <a:t> </a:t>
                </a:r>
                <a:r>
                  <a:rPr lang="fi-FI" sz="1600" dirty="0" err="1">
                    <a:latin typeface="Work Sans Medium" pitchFamily="2" charset="77"/>
                  </a:rPr>
                  <a:t>saasteaineid</a:t>
                </a:r>
                <a:r>
                  <a:rPr lang="fi-FI" sz="1600" dirty="0">
                    <a:latin typeface="Work Sans Medium" pitchFamily="2" charset="77"/>
                  </a:rPr>
                  <a:t> ja </a:t>
                </a:r>
                <a:r>
                  <a:rPr lang="fi-FI" sz="1600" dirty="0" err="1">
                    <a:latin typeface="Work Sans Medium" pitchFamily="2" charset="77"/>
                  </a:rPr>
                  <a:t>suurendavad</a:t>
                </a:r>
                <a:r>
                  <a:rPr lang="fi-FI" sz="1600" dirty="0">
                    <a:latin typeface="Work Sans Medium" pitchFamily="2" charset="77"/>
                  </a:rPr>
                  <a:t> </a:t>
                </a:r>
                <a:r>
                  <a:rPr lang="fi-FI" sz="1600" dirty="0" err="1">
                    <a:latin typeface="Work Sans Medium" pitchFamily="2" charset="77"/>
                  </a:rPr>
                  <a:t>hapnikutaset</a:t>
                </a:r>
                <a:r>
                  <a:rPr lang="de-AT" sz="1600" dirty="0">
                    <a:latin typeface="Work Sans Medium" pitchFamily="2" charset="77"/>
                  </a:rPr>
                  <a:t>.</a:t>
                </a:r>
              </a:p>
            </p:txBody>
          </p:sp>
          <p:sp>
            <p:nvSpPr>
              <p:cNvPr id="30" name="Textplatzhalter 1">
                <a:extLst>
                  <a:ext uri="{FF2B5EF4-FFF2-40B4-BE49-F238E27FC236}">
                    <a16:creationId xmlns:a16="http://schemas.microsoft.com/office/drawing/2014/main" id="{4F8F4511-3A25-8974-AEF1-4D3A411542C7}"/>
                  </a:ext>
                </a:extLst>
              </p:cNvPr>
              <p:cNvSpPr txBox="1">
                <a:spLocks/>
              </p:cNvSpPr>
              <p:nvPr/>
            </p:nvSpPr>
            <p:spPr>
              <a:xfrm>
                <a:off x="2173632" y="2789970"/>
                <a:ext cx="3282661" cy="3705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spcBef>
                    <a:spcPts val="0"/>
                  </a:spcBef>
                </a:pPr>
                <a:r>
                  <a:rPr lang="et-EE" sz="1700" b="1" dirty="0">
                    <a:latin typeface="Work Sans SemiBold" pitchFamily="2" charset="77"/>
                  </a:rPr>
                  <a:t>Parem õhukvaliteet</a:t>
                </a:r>
                <a:endParaRPr lang="de-AT" sz="1700" b="1" dirty="0">
                  <a:latin typeface="Work Sans SemiBold" pitchFamily="2" charset="77"/>
                </a:endParaRPr>
              </a:p>
            </p:txBody>
          </p:sp>
        </p:grpSp>
      </p:grpSp>
      <p:grpSp>
        <p:nvGrpSpPr>
          <p:cNvPr id="33" name="Gruppieren 32">
            <a:extLst>
              <a:ext uri="{FF2B5EF4-FFF2-40B4-BE49-F238E27FC236}">
                <a16:creationId xmlns:a16="http://schemas.microsoft.com/office/drawing/2014/main" id="{A0A62438-E7C6-FF37-8471-D56EF4ABCC63}"/>
              </a:ext>
            </a:extLst>
          </p:cNvPr>
          <p:cNvGrpSpPr/>
          <p:nvPr/>
        </p:nvGrpSpPr>
        <p:grpSpPr>
          <a:xfrm>
            <a:off x="887768" y="3097221"/>
            <a:ext cx="4193611" cy="1211325"/>
            <a:chOff x="887768" y="3097221"/>
            <a:chExt cx="4193611" cy="1211325"/>
          </a:xfrm>
        </p:grpSpPr>
        <p:grpSp>
          <p:nvGrpSpPr>
            <p:cNvPr id="34" name="Gruppieren 33">
              <a:extLst>
                <a:ext uri="{FF2B5EF4-FFF2-40B4-BE49-F238E27FC236}">
                  <a16:creationId xmlns:a16="http://schemas.microsoft.com/office/drawing/2014/main" id="{4A279D09-2920-FA7A-4E08-65C4BFE56C98}"/>
                </a:ext>
              </a:extLst>
            </p:cNvPr>
            <p:cNvGrpSpPr/>
            <p:nvPr/>
          </p:nvGrpSpPr>
          <p:grpSpPr>
            <a:xfrm>
              <a:off x="887768" y="3097221"/>
              <a:ext cx="806173" cy="806173"/>
              <a:chOff x="1367457" y="2604040"/>
              <a:chExt cx="806173" cy="806173"/>
            </a:xfrm>
          </p:grpSpPr>
          <p:sp>
            <p:nvSpPr>
              <p:cNvPr id="38" name="Google Shape;310;p8">
                <a:extLst>
                  <a:ext uri="{FF2B5EF4-FFF2-40B4-BE49-F238E27FC236}">
                    <a16:creationId xmlns:a16="http://schemas.microsoft.com/office/drawing/2014/main" id="{90C61316-FC33-4017-8CA2-3BF7955C006B}"/>
                  </a:ext>
                </a:extLst>
              </p:cNvPr>
              <p:cNvSpPr/>
              <p:nvPr/>
            </p:nvSpPr>
            <p:spPr>
              <a:xfrm>
                <a:off x="1367457" y="2604040"/>
                <a:ext cx="806173" cy="80617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9" name="Google Shape;311;p8">
                <a:extLst>
                  <a:ext uri="{FF2B5EF4-FFF2-40B4-BE49-F238E27FC236}">
                    <a16:creationId xmlns:a16="http://schemas.microsoft.com/office/drawing/2014/main" id="{D1B89147-1476-23B9-378D-B7D2BA9C617B}"/>
                  </a:ext>
                </a:extLst>
              </p:cNvPr>
              <p:cNvPicPr preferRelativeResize="0"/>
              <p:nvPr/>
            </p:nvPicPr>
            <p:blipFill>
              <a:blip r:embed="rId6"/>
              <a:srcRect/>
              <a:stretch/>
            </p:blipFill>
            <p:spPr>
              <a:xfrm>
                <a:off x="1581548" y="2818130"/>
                <a:ext cx="377991" cy="377991"/>
              </a:xfrm>
              <a:prstGeom prst="rect">
                <a:avLst/>
              </a:prstGeom>
              <a:noFill/>
              <a:ln>
                <a:noFill/>
              </a:ln>
            </p:spPr>
          </p:pic>
        </p:grpSp>
        <p:grpSp>
          <p:nvGrpSpPr>
            <p:cNvPr id="35" name="Gruppieren 34">
              <a:extLst>
                <a:ext uri="{FF2B5EF4-FFF2-40B4-BE49-F238E27FC236}">
                  <a16:creationId xmlns:a16="http://schemas.microsoft.com/office/drawing/2014/main" id="{CFF19180-41CA-D930-474D-BAF7B3EE6B7F}"/>
                </a:ext>
              </a:extLst>
            </p:cNvPr>
            <p:cNvGrpSpPr/>
            <p:nvPr/>
          </p:nvGrpSpPr>
          <p:grpSpPr>
            <a:xfrm>
              <a:off x="1798717" y="3334237"/>
              <a:ext cx="3282662" cy="974309"/>
              <a:chOff x="2173631" y="2789970"/>
              <a:chExt cx="3282662" cy="974309"/>
            </a:xfrm>
          </p:grpSpPr>
          <p:sp>
            <p:nvSpPr>
              <p:cNvPr id="36" name="Textplatzhalter 1">
                <a:extLst>
                  <a:ext uri="{FF2B5EF4-FFF2-40B4-BE49-F238E27FC236}">
                    <a16:creationId xmlns:a16="http://schemas.microsoft.com/office/drawing/2014/main" id="{762DE657-2756-7935-DC4A-63C9F78D665C}"/>
                  </a:ext>
                </a:extLst>
              </p:cNvPr>
              <p:cNvSpPr txBox="1">
                <a:spLocks/>
              </p:cNvSpPr>
              <p:nvPr/>
            </p:nvSpPr>
            <p:spPr>
              <a:xfrm>
                <a:off x="2173631" y="3113591"/>
                <a:ext cx="3282661" cy="6506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lnSpc>
                    <a:spcPct val="100000"/>
                  </a:lnSpc>
                  <a:spcBef>
                    <a:spcPts val="0"/>
                  </a:spcBef>
                </a:pPr>
                <a:r>
                  <a:rPr lang="fi-FI" sz="1600" dirty="0" err="1">
                    <a:latin typeface="Work Sans Medium" pitchFamily="2" charset="77"/>
                  </a:rPr>
                  <a:t>Rohealad</a:t>
                </a:r>
                <a:r>
                  <a:rPr lang="fi-FI" sz="1600" dirty="0">
                    <a:latin typeface="Work Sans Medium" pitchFamily="2" charset="77"/>
                  </a:rPr>
                  <a:t> </a:t>
                </a:r>
                <a:r>
                  <a:rPr lang="fi-FI" sz="1600" dirty="0" err="1">
                    <a:latin typeface="Work Sans Medium" pitchFamily="2" charset="77"/>
                  </a:rPr>
                  <a:t>pakuvad</a:t>
                </a:r>
                <a:r>
                  <a:rPr lang="fi-FI" sz="1600" dirty="0">
                    <a:latin typeface="Work Sans Medium" pitchFamily="2" charset="77"/>
                  </a:rPr>
                  <a:t> </a:t>
                </a:r>
                <a:r>
                  <a:rPr lang="fi-FI" sz="1600" dirty="0" err="1">
                    <a:latin typeface="Work Sans Medium" pitchFamily="2" charset="77"/>
                  </a:rPr>
                  <a:t>lõõgastust</a:t>
                </a:r>
                <a:r>
                  <a:rPr lang="fi-FI" sz="1600" dirty="0">
                    <a:latin typeface="Work Sans Medium" pitchFamily="2" charset="77"/>
                  </a:rPr>
                  <a:t> ja </a:t>
                </a:r>
                <a:r>
                  <a:rPr lang="fi-FI" sz="1600" dirty="0" err="1">
                    <a:latin typeface="Work Sans Medium" pitchFamily="2" charset="77"/>
                  </a:rPr>
                  <a:t>aitavad</a:t>
                </a:r>
                <a:r>
                  <a:rPr lang="fi-FI" sz="1600" dirty="0">
                    <a:latin typeface="Work Sans Medium" pitchFamily="2" charset="77"/>
                  </a:rPr>
                  <a:t> </a:t>
                </a:r>
                <a:r>
                  <a:rPr lang="fi-FI" sz="1600" dirty="0" err="1">
                    <a:latin typeface="Work Sans Medium" pitchFamily="2" charset="77"/>
                  </a:rPr>
                  <a:t>kaasa</a:t>
                </a:r>
                <a:r>
                  <a:rPr lang="fi-FI" sz="1600" dirty="0">
                    <a:latin typeface="Work Sans Medium" pitchFamily="2" charset="77"/>
                  </a:rPr>
                  <a:t> </a:t>
                </a:r>
                <a:r>
                  <a:rPr lang="fi-FI" sz="1600" dirty="0" err="1">
                    <a:latin typeface="Work Sans Medium" pitchFamily="2" charset="77"/>
                  </a:rPr>
                  <a:t>paremale</a:t>
                </a:r>
                <a:r>
                  <a:rPr lang="fi-FI" sz="1600" dirty="0">
                    <a:latin typeface="Work Sans Medium" pitchFamily="2" charset="77"/>
                  </a:rPr>
                  <a:t> </a:t>
                </a:r>
                <a:r>
                  <a:rPr lang="fi-FI" sz="1600" dirty="0" err="1">
                    <a:latin typeface="Work Sans Medium" pitchFamily="2" charset="77"/>
                  </a:rPr>
                  <a:t>vaimsele</a:t>
                </a:r>
                <a:r>
                  <a:rPr lang="fi-FI" sz="1600" dirty="0">
                    <a:latin typeface="Work Sans Medium" pitchFamily="2" charset="77"/>
                  </a:rPr>
                  <a:t> </a:t>
                </a:r>
                <a:r>
                  <a:rPr lang="fi-FI" sz="1600" dirty="0" err="1">
                    <a:latin typeface="Work Sans Medium" pitchFamily="2" charset="77"/>
                  </a:rPr>
                  <a:t>tervisele</a:t>
                </a:r>
                <a:r>
                  <a:rPr lang="de-AT" sz="1600" dirty="0">
                    <a:latin typeface="Work Sans Medium" pitchFamily="2" charset="77"/>
                  </a:rPr>
                  <a:t>.</a:t>
                </a:r>
              </a:p>
            </p:txBody>
          </p:sp>
          <p:sp>
            <p:nvSpPr>
              <p:cNvPr id="37" name="Textplatzhalter 1">
                <a:extLst>
                  <a:ext uri="{FF2B5EF4-FFF2-40B4-BE49-F238E27FC236}">
                    <a16:creationId xmlns:a16="http://schemas.microsoft.com/office/drawing/2014/main" id="{1AEB303D-20D0-0A01-2404-500311B62F4C}"/>
                  </a:ext>
                </a:extLst>
              </p:cNvPr>
              <p:cNvSpPr txBox="1">
                <a:spLocks/>
              </p:cNvSpPr>
              <p:nvPr/>
            </p:nvSpPr>
            <p:spPr>
              <a:xfrm>
                <a:off x="2173632" y="2789970"/>
                <a:ext cx="3282661" cy="3705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spcBef>
                    <a:spcPts val="0"/>
                  </a:spcBef>
                </a:pPr>
                <a:r>
                  <a:rPr lang="de-AT" sz="1700" b="1" dirty="0" err="1">
                    <a:latin typeface="Work Sans SemiBold" pitchFamily="2" charset="77"/>
                  </a:rPr>
                  <a:t>Suurem</a:t>
                </a:r>
                <a:r>
                  <a:rPr lang="de-AT" sz="1700" b="1" dirty="0">
                    <a:latin typeface="Work Sans SemiBold" pitchFamily="2" charset="77"/>
                  </a:rPr>
                  <a:t> </a:t>
                </a:r>
                <a:r>
                  <a:rPr lang="de-AT" sz="1700" b="1" dirty="0" err="1">
                    <a:latin typeface="Work Sans SemiBold" pitchFamily="2" charset="77"/>
                  </a:rPr>
                  <a:t>avalik</a:t>
                </a:r>
                <a:r>
                  <a:rPr lang="de-AT" sz="1700" b="1" dirty="0">
                    <a:latin typeface="Work Sans SemiBold" pitchFamily="2" charset="77"/>
                  </a:rPr>
                  <a:t> </a:t>
                </a:r>
                <a:r>
                  <a:rPr lang="de-AT" sz="1700" b="1" dirty="0" err="1">
                    <a:latin typeface="Work Sans SemiBold" pitchFamily="2" charset="77"/>
                  </a:rPr>
                  <a:t>heaolu</a:t>
                </a:r>
                <a:endParaRPr lang="de-AT" sz="1700" b="1" dirty="0">
                  <a:latin typeface="Work Sans SemiBold" pitchFamily="2" charset="77"/>
                </a:endParaRPr>
              </a:p>
            </p:txBody>
          </p:sp>
        </p:grpSp>
      </p:grpSp>
      <p:grpSp>
        <p:nvGrpSpPr>
          <p:cNvPr id="40" name="Gruppieren 39">
            <a:extLst>
              <a:ext uri="{FF2B5EF4-FFF2-40B4-BE49-F238E27FC236}">
                <a16:creationId xmlns:a16="http://schemas.microsoft.com/office/drawing/2014/main" id="{BA4C5185-28A2-4C4C-B8A0-682459869AEB}"/>
              </a:ext>
            </a:extLst>
          </p:cNvPr>
          <p:cNvGrpSpPr/>
          <p:nvPr/>
        </p:nvGrpSpPr>
        <p:grpSpPr>
          <a:xfrm>
            <a:off x="887768" y="4673608"/>
            <a:ext cx="4293832" cy="1211325"/>
            <a:chOff x="887768" y="4673608"/>
            <a:chExt cx="4293832" cy="1211325"/>
          </a:xfrm>
        </p:grpSpPr>
        <p:grpSp>
          <p:nvGrpSpPr>
            <p:cNvPr id="41" name="Gruppieren 40">
              <a:extLst>
                <a:ext uri="{FF2B5EF4-FFF2-40B4-BE49-F238E27FC236}">
                  <a16:creationId xmlns:a16="http://schemas.microsoft.com/office/drawing/2014/main" id="{D4A43319-C335-B1DD-228A-CD4DC4CB9FD2}"/>
                </a:ext>
              </a:extLst>
            </p:cNvPr>
            <p:cNvGrpSpPr/>
            <p:nvPr/>
          </p:nvGrpSpPr>
          <p:grpSpPr>
            <a:xfrm>
              <a:off x="887768" y="4673608"/>
              <a:ext cx="806173" cy="806173"/>
              <a:chOff x="1367457" y="2604040"/>
              <a:chExt cx="806173" cy="806173"/>
            </a:xfrm>
          </p:grpSpPr>
          <p:sp>
            <p:nvSpPr>
              <p:cNvPr id="45" name="Google Shape;310;p8">
                <a:extLst>
                  <a:ext uri="{FF2B5EF4-FFF2-40B4-BE49-F238E27FC236}">
                    <a16:creationId xmlns:a16="http://schemas.microsoft.com/office/drawing/2014/main" id="{308B5125-0BC7-2BAD-ECE9-76F433F3F5BA}"/>
                  </a:ext>
                </a:extLst>
              </p:cNvPr>
              <p:cNvSpPr/>
              <p:nvPr/>
            </p:nvSpPr>
            <p:spPr>
              <a:xfrm>
                <a:off x="1367457" y="2604040"/>
                <a:ext cx="806173" cy="80617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6" name="Google Shape;311;p8">
                <a:extLst>
                  <a:ext uri="{FF2B5EF4-FFF2-40B4-BE49-F238E27FC236}">
                    <a16:creationId xmlns:a16="http://schemas.microsoft.com/office/drawing/2014/main" id="{D0DFF042-D959-5334-5380-8C78115B5F95}"/>
                  </a:ext>
                </a:extLst>
              </p:cNvPr>
              <p:cNvPicPr preferRelativeResize="0"/>
              <p:nvPr/>
            </p:nvPicPr>
            <p:blipFill>
              <a:blip r:embed="rId7"/>
              <a:srcRect/>
              <a:stretch/>
            </p:blipFill>
            <p:spPr>
              <a:xfrm>
                <a:off x="1581548" y="2818130"/>
                <a:ext cx="377991" cy="377991"/>
              </a:xfrm>
              <a:prstGeom prst="rect">
                <a:avLst/>
              </a:prstGeom>
              <a:noFill/>
              <a:ln>
                <a:noFill/>
              </a:ln>
            </p:spPr>
          </p:pic>
        </p:grpSp>
        <p:grpSp>
          <p:nvGrpSpPr>
            <p:cNvPr id="42" name="Gruppieren 41">
              <a:extLst>
                <a:ext uri="{FF2B5EF4-FFF2-40B4-BE49-F238E27FC236}">
                  <a16:creationId xmlns:a16="http://schemas.microsoft.com/office/drawing/2014/main" id="{71A0096D-5D01-33E6-BA90-1E0690F71D06}"/>
                </a:ext>
              </a:extLst>
            </p:cNvPr>
            <p:cNvGrpSpPr/>
            <p:nvPr/>
          </p:nvGrpSpPr>
          <p:grpSpPr>
            <a:xfrm>
              <a:off x="1798717" y="4910624"/>
              <a:ext cx="3382883" cy="974309"/>
              <a:chOff x="2173631" y="2789970"/>
              <a:chExt cx="3382883" cy="974309"/>
            </a:xfrm>
          </p:grpSpPr>
          <p:sp>
            <p:nvSpPr>
              <p:cNvPr id="43" name="Textplatzhalter 1">
                <a:extLst>
                  <a:ext uri="{FF2B5EF4-FFF2-40B4-BE49-F238E27FC236}">
                    <a16:creationId xmlns:a16="http://schemas.microsoft.com/office/drawing/2014/main" id="{6350E42C-212B-6678-7D33-4FEC52126E9F}"/>
                  </a:ext>
                </a:extLst>
              </p:cNvPr>
              <p:cNvSpPr txBox="1">
                <a:spLocks/>
              </p:cNvSpPr>
              <p:nvPr/>
            </p:nvSpPr>
            <p:spPr>
              <a:xfrm>
                <a:off x="2173631" y="3113591"/>
                <a:ext cx="3282661" cy="6506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lnSpc>
                    <a:spcPct val="100000"/>
                  </a:lnSpc>
                  <a:spcBef>
                    <a:spcPts val="0"/>
                  </a:spcBef>
                </a:pPr>
                <a:r>
                  <a:rPr lang="de-AT" sz="1600" dirty="0" err="1">
                    <a:latin typeface="Work Sans Medium" pitchFamily="2" charset="77"/>
                  </a:rPr>
                  <a:t>Looduslik</a:t>
                </a:r>
                <a:r>
                  <a:rPr lang="de-AT" sz="1600" dirty="0">
                    <a:latin typeface="Work Sans Medium" pitchFamily="2" charset="77"/>
                  </a:rPr>
                  <a:t> </a:t>
                </a:r>
                <a:r>
                  <a:rPr lang="de-AT" sz="1600" dirty="0" err="1">
                    <a:latin typeface="Work Sans Medium" pitchFamily="2" charset="77"/>
                  </a:rPr>
                  <a:t>vari</a:t>
                </a:r>
                <a:r>
                  <a:rPr lang="de-AT" sz="1600" dirty="0">
                    <a:latin typeface="Work Sans Medium" pitchFamily="2" charset="77"/>
                  </a:rPr>
                  <a:t> </a:t>
                </a:r>
                <a:r>
                  <a:rPr lang="de-AT" sz="1600" dirty="0" err="1">
                    <a:latin typeface="Work Sans Medium" pitchFamily="2" charset="77"/>
                  </a:rPr>
                  <a:t>vähendab</a:t>
                </a:r>
                <a:r>
                  <a:rPr lang="de-AT" sz="1600" dirty="0">
                    <a:latin typeface="Work Sans Medium" pitchFamily="2" charset="77"/>
                  </a:rPr>
                  <a:t> </a:t>
                </a:r>
                <a:r>
                  <a:rPr lang="de-AT" sz="1600" dirty="0" err="1">
                    <a:latin typeface="Work Sans Medium" pitchFamily="2" charset="77"/>
                  </a:rPr>
                  <a:t>sõltuvust</a:t>
                </a:r>
                <a:r>
                  <a:rPr lang="de-AT" sz="1600" dirty="0">
                    <a:latin typeface="Work Sans Medium" pitchFamily="2" charset="77"/>
                  </a:rPr>
                  <a:t> </a:t>
                </a:r>
                <a:r>
                  <a:rPr lang="de-AT" sz="1600" dirty="0" err="1">
                    <a:latin typeface="Work Sans Medium" pitchFamily="2" charset="77"/>
                  </a:rPr>
                  <a:t>kliimaseadme</a:t>
                </a:r>
                <a:r>
                  <a:rPr lang="et-EE" sz="1600" dirty="0">
                    <a:latin typeface="Work Sans Medium" pitchFamily="2" charset="77"/>
                  </a:rPr>
                  <a:t>te</a:t>
                </a:r>
                <a:r>
                  <a:rPr lang="de-AT" sz="1600" dirty="0" err="1">
                    <a:latin typeface="Work Sans Medium" pitchFamily="2" charset="77"/>
                  </a:rPr>
                  <a:t>st</a:t>
                </a:r>
                <a:r>
                  <a:rPr lang="de-AT" sz="1600" dirty="0">
                    <a:latin typeface="Work Sans Medium" pitchFamily="2" charset="77"/>
                  </a:rPr>
                  <a:t> ja </a:t>
                </a:r>
                <a:r>
                  <a:rPr lang="de-AT" sz="1600" dirty="0" err="1">
                    <a:latin typeface="Work Sans Medium" pitchFamily="2" charset="77"/>
                  </a:rPr>
                  <a:t>energiatarbimist</a:t>
                </a:r>
                <a:r>
                  <a:rPr lang="de-AT" sz="1600" dirty="0">
                    <a:latin typeface="Work Sans Medium" pitchFamily="2" charset="77"/>
                  </a:rPr>
                  <a:t>.</a:t>
                </a:r>
              </a:p>
            </p:txBody>
          </p:sp>
          <p:sp>
            <p:nvSpPr>
              <p:cNvPr id="44" name="Textplatzhalter 1">
                <a:extLst>
                  <a:ext uri="{FF2B5EF4-FFF2-40B4-BE49-F238E27FC236}">
                    <a16:creationId xmlns:a16="http://schemas.microsoft.com/office/drawing/2014/main" id="{4C9DC22B-1AA1-9A6D-5FF6-3964856D59C6}"/>
                  </a:ext>
                </a:extLst>
              </p:cNvPr>
              <p:cNvSpPr txBox="1">
                <a:spLocks/>
              </p:cNvSpPr>
              <p:nvPr/>
            </p:nvSpPr>
            <p:spPr>
              <a:xfrm>
                <a:off x="2173632" y="2789970"/>
                <a:ext cx="3382882" cy="3705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spcBef>
                    <a:spcPts val="0"/>
                  </a:spcBef>
                </a:pPr>
                <a:r>
                  <a:rPr lang="et-EE" sz="1700" b="1" dirty="0">
                    <a:latin typeface="Work Sans SemiBold" pitchFamily="2" charset="77"/>
                  </a:rPr>
                  <a:t>Väiksem energiatarbimine</a:t>
                </a:r>
                <a:endParaRPr lang="de-AT" sz="1700" b="1" dirty="0">
                  <a:latin typeface="Work Sans SemiBold" pitchFamily="2" charset="77"/>
                </a:endParaRPr>
              </a:p>
            </p:txBody>
          </p:sp>
        </p:grpSp>
      </p:grpSp>
      <p:pic>
        <p:nvPicPr>
          <p:cNvPr id="47" name="Google Shape;285;p6" descr="A green and black circle with a black background&#10;&#10;Description automatically generated">
            <a:extLst>
              <a:ext uri="{FF2B5EF4-FFF2-40B4-BE49-F238E27FC236}">
                <a16:creationId xmlns:a16="http://schemas.microsoft.com/office/drawing/2014/main" id="{8024639F-4019-8C57-644B-37AC137C9B39}"/>
              </a:ext>
            </a:extLst>
          </p:cNvPr>
          <p:cNvPicPr preferRelativeResize="0"/>
          <p:nvPr/>
        </p:nvPicPr>
        <p:blipFill rotWithShape="1">
          <a:blip r:embed="rId8">
            <a:alphaModFix/>
          </a:blip>
          <a:srcRect/>
          <a:stretch/>
        </p:blipFill>
        <p:spPr>
          <a:xfrm>
            <a:off x="118748" y="98306"/>
            <a:ext cx="385720" cy="403801"/>
          </a:xfrm>
          <a:prstGeom prst="rect">
            <a:avLst/>
          </a:prstGeom>
          <a:noFill/>
          <a:ln>
            <a:noFill/>
          </a:ln>
        </p:spPr>
      </p:pic>
    </p:spTree>
    <p:extLst>
      <p:ext uri="{BB962C8B-B14F-4D97-AF65-F5344CB8AC3E}">
        <p14:creationId xmlns:p14="http://schemas.microsoft.com/office/powerpoint/2010/main" val="1811954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4E231-2D1F-4018-EC19-79A91B0FFFF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4C3EEE7-0666-7087-1016-55387FA9992A}"/>
              </a:ext>
            </a:extLst>
          </p:cNvPr>
          <p:cNvSpPr>
            <a:spLocks noGrp="1"/>
          </p:cNvSpPr>
          <p:nvPr>
            <p:ph type="dt" idx="10"/>
          </p:nvPr>
        </p:nvSpPr>
        <p:spPr/>
        <p:txBody>
          <a:bodyPr/>
          <a:lstStyle/>
          <a:p>
            <a:fld id="{9E766C58-C115-4258-AE9E-D086ED805E48}" type="datetime1">
              <a:rPr lang="de-DE" smtClean="0"/>
              <a:t>06.10.2025</a:t>
            </a:fld>
            <a:endParaRPr lang="de-DE"/>
          </a:p>
        </p:txBody>
      </p:sp>
      <p:sp>
        <p:nvSpPr>
          <p:cNvPr id="3" name="Slide Number Placeholder 2">
            <a:extLst>
              <a:ext uri="{FF2B5EF4-FFF2-40B4-BE49-F238E27FC236}">
                <a16:creationId xmlns:a16="http://schemas.microsoft.com/office/drawing/2014/main" id="{323C5B3D-7381-AB9C-8B42-9C7A25C5000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21</a:t>
            </a:fld>
            <a:endParaRPr lang="de-DE"/>
          </a:p>
        </p:txBody>
      </p:sp>
      <p:sp>
        <p:nvSpPr>
          <p:cNvPr id="4" name="Text Placeholder 3">
            <a:extLst>
              <a:ext uri="{FF2B5EF4-FFF2-40B4-BE49-F238E27FC236}">
                <a16:creationId xmlns:a16="http://schemas.microsoft.com/office/drawing/2014/main" id="{1AB31A41-53DE-5F9E-5769-32D8DA1DA196}"/>
              </a:ext>
            </a:extLst>
          </p:cNvPr>
          <p:cNvSpPr>
            <a:spLocks noGrp="1"/>
          </p:cNvSpPr>
          <p:nvPr>
            <p:ph type="body" idx="1"/>
          </p:nvPr>
        </p:nvSpPr>
        <p:spPr>
          <a:xfrm>
            <a:off x="838200" y="5887034"/>
            <a:ext cx="4598096" cy="1262869"/>
          </a:xfrm>
        </p:spPr>
        <p:txBody>
          <a:bodyPr/>
          <a:lstStyle/>
          <a:p>
            <a:r>
              <a:rPr lang="de-DE" err="1"/>
              <a:t>BlueGreenStreets</a:t>
            </a:r>
            <a:r>
              <a:rPr lang="de-DE"/>
              <a:t> (2022): </a:t>
            </a:r>
            <a:r>
              <a:rPr lang="de-DE" err="1"/>
              <a:t>BlueGreenStreets</a:t>
            </a:r>
            <a:r>
              <a:rPr lang="de-DE"/>
              <a:t> Toolbox – Teil A. Multifunktionale Straßenraumgestaltung urbaner Quartiere, März 2022, Hamburg. Erstellt im Rahmen der BMBF-Fördermaßnahme „Ressourceneffiziente Stadtquartiere für die Zukunft“ (RES:Z), 95. </a:t>
            </a:r>
          </a:p>
          <a:p>
            <a:endParaRPr lang="de-AT" sz="1100">
              <a:latin typeface="Work Sans" pitchFamily="2" charset="0"/>
            </a:endParaRPr>
          </a:p>
        </p:txBody>
      </p:sp>
      <p:sp>
        <p:nvSpPr>
          <p:cNvPr id="12" name="Google Shape;473;p22">
            <a:extLst>
              <a:ext uri="{FF2B5EF4-FFF2-40B4-BE49-F238E27FC236}">
                <a16:creationId xmlns:a16="http://schemas.microsoft.com/office/drawing/2014/main" id="{9BF12296-E0FF-9D1D-8E53-A09E0E5DC04F}"/>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7" name="Google Shape;285;p6" descr="A green and black circle with a black background&#10;&#10;Description automatically generated">
            <a:extLst>
              <a:ext uri="{FF2B5EF4-FFF2-40B4-BE49-F238E27FC236}">
                <a16:creationId xmlns:a16="http://schemas.microsoft.com/office/drawing/2014/main" id="{C8E4E931-5F67-807A-9D6E-645466C8BB6D}"/>
              </a:ext>
            </a:extLst>
          </p:cNvPr>
          <p:cNvPicPr preferRelativeResize="0"/>
          <p:nvPr/>
        </p:nvPicPr>
        <p:blipFill rotWithShape="1">
          <a:blip r:embed="rId3">
            <a:alphaModFix/>
          </a:blip>
          <a:srcRect/>
          <a:stretch/>
        </p:blipFill>
        <p:spPr>
          <a:xfrm>
            <a:off x="118748" y="98306"/>
            <a:ext cx="385720" cy="403801"/>
          </a:xfrm>
          <a:prstGeom prst="rect">
            <a:avLst/>
          </a:prstGeom>
          <a:noFill/>
          <a:ln>
            <a:noFill/>
          </a:ln>
        </p:spPr>
      </p:pic>
      <p:sp>
        <p:nvSpPr>
          <p:cNvPr id="53" name="Textplatzhalter 1">
            <a:extLst>
              <a:ext uri="{FF2B5EF4-FFF2-40B4-BE49-F238E27FC236}">
                <a16:creationId xmlns:a16="http://schemas.microsoft.com/office/drawing/2014/main" id="{CEA1C54A-0AA0-931E-DA28-D833A5850AE6}"/>
              </a:ext>
            </a:extLst>
          </p:cNvPr>
          <p:cNvSpPr txBox="1">
            <a:spLocks/>
          </p:cNvSpPr>
          <p:nvPr/>
        </p:nvSpPr>
        <p:spPr>
          <a:xfrm>
            <a:off x="838200" y="1526103"/>
            <a:ext cx="5181600" cy="431151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1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a:lnSpc>
                <a:spcPct val="120000"/>
              </a:lnSpc>
            </a:pPr>
            <a:r>
              <a:rPr lang="en-US" sz="1800" dirty="0">
                <a:solidFill>
                  <a:srgbClr val="000000"/>
                </a:solidFill>
                <a:latin typeface="Work Sans Medium" pitchFamily="2" charset="77"/>
              </a:rPr>
              <a:t>Alates 2015. </a:t>
            </a:r>
            <a:r>
              <a:rPr lang="en-US" sz="1800" dirty="0" err="1">
                <a:solidFill>
                  <a:srgbClr val="000000"/>
                </a:solidFill>
                <a:latin typeface="Work Sans Medium" pitchFamily="2" charset="77"/>
              </a:rPr>
              <a:t>aastast</a:t>
            </a:r>
            <a:r>
              <a:rPr lang="en-US" sz="1800" dirty="0">
                <a:solidFill>
                  <a:srgbClr val="000000"/>
                </a:solidFill>
                <a:latin typeface="Work Sans Medium" pitchFamily="2" charset="77"/>
              </a:rPr>
              <a:t> on </a:t>
            </a:r>
            <a:r>
              <a:rPr lang="en-US" sz="1800" dirty="0" err="1">
                <a:solidFill>
                  <a:srgbClr val="000000"/>
                </a:solidFill>
                <a:latin typeface="Work Sans Medium" pitchFamily="2" charset="77"/>
              </a:rPr>
              <a:t>Friedrichshain-Kreuzbergi</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linnaosa</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teinud</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kogukonnaga</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koostööd</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avalik</a:t>
            </a:r>
            <a:r>
              <a:rPr lang="et-EE" sz="1800" dirty="0">
                <a:solidFill>
                  <a:srgbClr val="000000"/>
                </a:solidFill>
                <a:latin typeface="Work Sans Medium" pitchFamily="2" charset="77"/>
              </a:rPr>
              <a:t>u</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ruumi</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ümbermõtestamiseks</a:t>
            </a:r>
            <a:r>
              <a:rPr lang="en-US" sz="1800" dirty="0">
                <a:solidFill>
                  <a:srgbClr val="000000"/>
                </a:solidFill>
                <a:latin typeface="Work Sans Medium" pitchFamily="2" charset="77"/>
              </a:rPr>
              <a:t> ja </a:t>
            </a:r>
            <a:r>
              <a:rPr lang="en-US" sz="1800" dirty="0" err="1">
                <a:solidFill>
                  <a:srgbClr val="000000"/>
                </a:solidFill>
                <a:latin typeface="Work Sans Medium" pitchFamily="2" charset="77"/>
              </a:rPr>
              <a:t>kujundamiseks</a:t>
            </a:r>
            <a:r>
              <a:rPr lang="en-US" sz="1800" dirty="0">
                <a:solidFill>
                  <a:srgbClr val="000000"/>
                </a:solidFill>
                <a:latin typeface="Work Sans Medium" pitchFamily="2" charset="77"/>
              </a:rPr>
              <a:t>.</a:t>
            </a:r>
            <a:endParaRPr lang="et-EE" sz="1800" dirty="0">
              <a:solidFill>
                <a:srgbClr val="000000"/>
              </a:solidFill>
              <a:latin typeface="Work Sans Medium" pitchFamily="2" charset="77"/>
            </a:endParaRPr>
          </a:p>
          <a:p>
            <a:pPr marL="114300">
              <a:lnSpc>
                <a:spcPct val="120000"/>
              </a:lnSpc>
            </a:pPr>
            <a:br>
              <a:rPr lang="en-US" sz="1800" dirty="0">
                <a:solidFill>
                  <a:srgbClr val="000000"/>
                </a:solidFill>
                <a:latin typeface="Work Sans Medium" pitchFamily="2" charset="77"/>
              </a:rPr>
            </a:br>
            <a:r>
              <a:rPr lang="en-US" sz="1800" dirty="0">
                <a:solidFill>
                  <a:srgbClr val="000000"/>
                </a:solidFill>
                <a:latin typeface="Work Sans Medium" pitchFamily="2" charset="77"/>
              </a:rPr>
              <a:t>Selle </a:t>
            </a:r>
            <a:r>
              <a:rPr lang="en-US" sz="1800" dirty="0" err="1">
                <a:solidFill>
                  <a:srgbClr val="000000"/>
                </a:solidFill>
                <a:latin typeface="Work Sans Medium" pitchFamily="2" charset="77"/>
              </a:rPr>
              <a:t>algatuse</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raames</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muudab</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linnaosa</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iga</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kümne</a:t>
            </a:r>
            <a:r>
              <a:rPr lang="et-EE" sz="1800" dirty="0" err="1">
                <a:solidFill>
                  <a:srgbClr val="000000"/>
                </a:solidFill>
                <a:latin typeface="Work Sans Medium" pitchFamily="2" charset="77"/>
              </a:rPr>
              <a:t>nda</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parkimiskoha</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rohealaks</a:t>
            </a:r>
            <a:r>
              <a:rPr lang="en-US" sz="1800" dirty="0">
                <a:solidFill>
                  <a:srgbClr val="000000"/>
                </a:solidFill>
                <a:latin typeface="Work Sans Medium" pitchFamily="2" charset="77"/>
              </a:rPr>
              <a:t> – </a:t>
            </a:r>
            <a:r>
              <a:rPr lang="en-US" sz="1800" dirty="0" err="1">
                <a:solidFill>
                  <a:srgbClr val="000000"/>
                </a:solidFill>
                <a:latin typeface="Work Sans Medium" pitchFamily="2" charset="77"/>
              </a:rPr>
              <a:t>muutes</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seeläbi</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linnakeskkonda</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parandades</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elukvaliteeti</a:t>
            </a:r>
            <a:r>
              <a:rPr lang="en-US" sz="1800" dirty="0">
                <a:solidFill>
                  <a:srgbClr val="000000"/>
                </a:solidFill>
                <a:latin typeface="Work Sans Medium" pitchFamily="2" charset="77"/>
              </a:rPr>
              <a:t> ja </a:t>
            </a:r>
            <a:r>
              <a:rPr lang="en-US" sz="1800" dirty="0" err="1">
                <a:solidFill>
                  <a:srgbClr val="000000"/>
                </a:solidFill>
                <a:latin typeface="Work Sans Medium" pitchFamily="2" charset="77"/>
              </a:rPr>
              <a:t>tugevdades</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linna</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vastupanuvõimet</a:t>
            </a:r>
            <a:r>
              <a:rPr lang="en-US" sz="1800" dirty="0">
                <a:solidFill>
                  <a:srgbClr val="000000"/>
                </a:solidFill>
                <a:latin typeface="Work Sans Medium" pitchFamily="2" charset="77"/>
              </a:rPr>
              <a:t> </a:t>
            </a:r>
            <a:r>
              <a:rPr lang="en-US" sz="1800" dirty="0" err="1">
                <a:solidFill>
                  <a:srgbClr val="000000"/>
                </a:solidFill>
                <a:latin typeface="Work Sans Medium" pitchFamily="2" charset="77"/>
              </a:rPr>
              <a:t>kliimamuutustele</a:t>
            </a:r>
            <a:r>
              <a:rPr lang="en-US" sz="1800" dirty="0">
                <a:solidFill>
                  <a:srgbClr val="000000"/>
                </a:solidFill>
                <a:latin typeface="Work Sans Medium" pitchFamily="2" charset="77"/>
              </a:rPr>
              <a:t>.</a:t>
            </a:r>
          </a:p>
        </p:txBody>
      </p:sp>
      <p:sp>
        <p:nvSpPr>
          <p:cNvPr id="54" name="Titel 4">
            <a:extLst>
              <a:ext uri="{FF2B5EF4-FFF2-40B4-BE49-F238E27FC236}">
                <a16:creationId xmlns:a16="http://schemas.microsoft.com/office/drawing/2014/main" id="{21BEDC4D-FE3C-56EF-9A45-26F616CF2E37}"/>
              </a:ext>
            </a:extLst>
          </p:cNvPr>
          <p:cNvSpPr>
            <a:spLocks noGrp="1"/>
          </p:cNvSpPr>
          <p:nvPr>
            <p:ph type="title"/>
          </p:nvPr>
        </p:nvSpPr>
        <p:spPr>
          <a:xfrm>
            <a:off x="2443936" y="365126"/>
            <a:ext cx="8909864" cy="997016"/>
          </a:xfrm>
        </p:spPr>
        <p:txBody>
          <a:bodyPr/>
          <a:lstStyle/>
          <a:p>
            <a:r>
              <a:rPr lang="de-DE"/>
              <a:t>Berlin </a:t>
            </a:r>
            <a:r>
              <a:rPr lang="de-DE" err="1"/>
              <a:t>Rudolfsplatz</a:t>
            </a:r>
            <a:endParaRPr lang="de-DE"/>
          </a:p>
        </p:txBody>
      </p:sp>
      <p:pic>
        <p:nvPicPr>
          <p:cNvPr id="55" name="Bildplatzhalter 11">
            <a:extLst>
              <a:ext uri="{FF2B5EF4-FFF2-40B4-BE49-F238E27FC236}">
                <a16:creationId xmlns:a16="http://schemas.microsoft.com/office/drawing/2014/main" id="{3E115F86-F758-2183-456B-D3196C5D7529}"/>
              </a:ext>
            </a:extLst>
          </p:cNvPr>
          <p:cNvPicPr>
            <a:picLocks noChangeAspect="1"/>
          </p:cNvPicPr>
          <p:nvPr/>
        </p:nvPicPr>
        <p:blipFill>
          <a:blip r:embed="rId4"/>
          <a:srcRect l="1608" r="1608"/>
          <a:stretch/>
        </p:blipFill>
        <p:spPr>
          <a:xfrm>
            <a:off x="7268704" y="1526102"/>
            <a:ext cx="4085095" cy="4650861"/>
          </a:xfrm>
          <a:prstGeom prst="roundRect">
            <a:avLst>
              <a:gd name="adj" fmla="val 6837"/>
            </a:avLst>
          </a:prstGeom>
        </p:spPr>
      </p:pic>
      <p:sp>
        <p:nvSpPr>
          <p:cNvPr id="56" name="Abgerundetes Rechteck 9">
            <a:extLst>
              <a:ext uri="{FF2B5EF4-FFF2-40B4-BE49-F238E27FC236}">
                <a16:creationId xmlns:a16="http://schemas.microsoft.com/office/drawing/2014/main" id="{D3922A74-EC8B-150E-EB85-028583FC309C}"/>
              </a:ext>
            </a:extLst>
          </p:cNvPr>
          <p:cNvSpPr/>
          <p:nvPr/>
        </p:nvSpPr>
        <p:spPr>
          <a:xfrm>
            <a:off x="838200" y="605871"/>
            <a:ext cx="1562100" cy="477426"/>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t-EE" sz="1800" b="1" dirty="0">
                <a:solidFill>
                  <a:schemeClr val="bg2"/>
                </a:solidFill>
                <a:latin typeface="Work Sans SemiBold" pitchFamily="2" charset="77"/>
              </a:rPr>
              <a:t>NÄIDE</a:t>
            </a:r>
            <a:endParaRPr lang="de-DE" sz="1800" b="1" dirty="0">
              <a:solidFill>
                <a:schemeClr val="bg2"/>
              </a:solidFill>
              <a:latin typeface="Work Sans SemiBold" pitchFamily="2" charset="77"/>
            </a:endParaRPr>
          </a:p>
        </p:txBody>
      </p:sp>
    </p:spTree>
    <p:extLst>
      <p:ext uri="{BB962C8B-B14F-4D97-AF65-F5344CB8AC3E}">
        <p14:creationId xmlns:p14="http://schemas.microsoft.com/office/powerpoint/2010/main" val="979636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D6161-AE55-5B49-31B9-5F793FD775CE}"/>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DE239854-0100-86A6-2255-5C191F56CE3D}"/>
              </a:ext>
            </a:extLst>
          </p:cNvPr>
          <p:cNvSpPr>
            <a:spLocks noGrp="1"/>
          </p:cNvSpPr>
          <p:nvPr>
            <p:ph type="dt" idx="10"/>
          </p:nvPr>
        </p:nvSpPr>
        <p:spPr/>
        <p:txBody>
          <a:bodyPr/>
          <a:lstStyle/>
          <a:p>
            <a:fld id="{9E766C58-C115-4258-AE9E-D086ED805E48}" type="datetime1">
              <a:rPr lang="de-DE" smtClean="0"/>
              <a:t>06.10.2025</a:t>
            </a:fld>
            <a:endParaRPr lang="de-DE"/>
          </a:p>
        </p:txBody>
      </p:sp>
      <p:sp>
        <p:nvSpPr>
          <p:cNvPr id="3" name="Slide Number Placeholder 2">
            <a:extLst>
              <a:ext uri="{FF2B5EF4-FFF2-40B4-BE49-F238E27FC236}">
                <a16:creationId xmlns:a16="http://schemas.microsoft.com/office/drawing/2014/main" id="{013B46F7-EEE8-5D7D-4F5A-D21B166ECAB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22</a:t>
            </a:fld>
            <a:endParaRPr lang="de-DE"/>
          </a:p>
        </p:txBody>
      </p:sp>
      <p:sp>
        <p:nvSpPr>
          <p:cNvPr id="4" name="Text Placeholder 3">
            <a:extLst>
              <a:ext uri="{FF2B5EF4-FFF2-40B4-BE49-F238E27FC236}">
                <a16:creationId xmlns:a16="http://schemas.microsoft.com/office/drawing/2014/main" id="{1C8A1C9C-056A-AEB1-5654-948FE492D3F4}"/>
              </a:ext>
            </a:extLst>
          </p:cNvPr>
          <p:cNvSpPr>
            <a:spLocks noGrp="1"/>
          </p:cNvSpPr>
          <p:nvPr>
            <p:ph type="body" idx="1"/>
          </p:nvPr>
        </p:nvSpPr>
        <p:spPr>
          <a:xfrm>
            <a:off x="838200" y="5887034"/>
            <a:ext cx="4598096" cy="1262869"/>
          </a:xfrm>
        </p:spPr>
        <p:txBody>
          <a:bodyPr/>
          <a:lstStyle/>
          <a:p>
            <a:r>
              <a:rPr lang="de-DE" err="1"/>
              <a:t>BlueGreenStreets</a:t>
            </a:r>
            <a:r>
              <a:rPr lang="de-DE"/>
              <a:t> (2022): </a:t>
            </a:r>
            <a:r>
              <a:rPr lang="de-DE" err="1"/>
              <a:t>BlueGreenStreets</a:t>
            </a:r>
            <a:r>
              <a:rPr lang="de-DE"/>
              <a:t> Toolbox – Teil A. Multifunktionale Straßenraumgestaltung urbaner Quartiere, März 2022, Hamburg. Erstellt im Rahmen der BMBF-Fördermaßnahme „Ressourceneffiziente Stadtquartiere für die Zukunft“ (RES:Z), 95. </a:t>
            </a:r>
          </a:p>
          <a:p>
            <a:endParaRPr lang="de-AT" sz="1100">
              <a:latin typeface="Work Sans" pitchFamily="2" charset="0"/>
            </a:endParaRPr>
          </a:p>
        </p:txBody>
      </p:sp>
      <p:sp>
        <p:nvSpPr>
          <p:cNvPr id="12" name="Google Shape;473;p22">
            <a:extLst>
              <a:ext uri="{FF2B5EF4-FFF2-40B4-BE49-F238E27FC236}">
                <a16:creationId xmlns:a16="http://schemas.microsoft.com/office/drawing/2014/main" id="{A077EEDD-E10F-B9CE-193A-915B01D9507D}"/>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7" name="Google Shape;285;p6" descr="A green and black circle with a black background&#10;&#10;Description automatically generated">
            <a:extLst>
              <a:ext uri="{FF2B5EF4-FFF2-40B4-BE49-F238E27FC236}">
                <a16:creationId xmlns:a16="http://schemas.microsoft.com/office/drawing/2014/main" id="{4C2B45FD-91E8-E5FF-238B-652CD62B0A9C}"/>
              </a:ext>
            </a:extLst>
          </p:cNvPr>
          <p:cNvPicPr preferRelativeResize="0"/>
          <p:nvPr/>
        </p:nvPicPr>
        <p:blipFill rotWithShape="1">
          <a:blip r:embed="rId3">
            <a:alphaModFix/>
          </a:blip>
          <a:srcRect/>
          <a:stretch/>
        </p:blipFill>
        <p:spPr>
          <a:xfrm>
            <a:off x="118748" y="98306"/>
            <a:ext cx="385720" cy="403801"/>
          </a:xfrm>
          <a:prstGeom prst="rect">
            <a:avLst/>
          </a:prstGeom>
          <a:noFill/>
          <a:ln>
            <a:noFill/>
          </a:ln>
        </p:spPr>
      </p:pic>
      <p:sp>
        <p:nvSpPr>
          <p:cNvPr id="54" name="Titel 4">
            <a:extLst>
              <a:ext uri="{FF2B5EF4-FFF2-40B4-BE49-F238E27FC236}">
                <a16:creationId xmlns:a16="http://schemas.microsoft.com/office/drawing/2014/main" id="{7DB0ACC0-5821-878F-699A-FFE4EEDE26CE}"/>
              </a:ext>
            </a:extLst>
          </p:cNvPr>
          <p:cNvSpPr>
            <a:spLocks noGrp="1"/>
          </p:cNvSpPr>
          <p:nvPr>
            <p:ph type="title"/>
          </p:nvPr>
        </p:nvSpPr>
        <p:spPr>
          <a:xfrm>
            <a:off x="2443936" y="365126"/>
            <a:ext cx="8909864" cy="997016"/>
          </a:xfrm>
        </p:spPr>
        <p:txBody>
          <a:bodyPr/>
          <a:lstStyle/>
          <a:p>
            <a:r>
              <a:rPr lang="de-DE"/>
              <a:t>Berlin </a:t>
            </a:r>
            <a:r>
              <a:rPr lang="de-DE" err="1"/>
              <a:t>Rudolfsplatz</a:t>
            </a:r>
            <a:endParaRPr lang="de-DE"/>
          </a:p>
        </p:txBody>
      </p:sp>
      <p:pic>
        <p:nvPicPr>
          <p:cNvPr id="55" name="Bildplatzhalter 11">
            <a:extLst>
              <a:ext uri="{FF2B5EF4-FFF2-40B4-BE49-F238E27FC236}">
                <a16:creationId xmlns:a16="http://schemas.microsoft.com/office/drawing/2014/main" id="{1BB78ADD-7C95-3E62-0179-45328824459D}"/>
              </a:ext>
            </a:extLst>
          </p:cNvPr>
          <p:cNvPicPr>
            <a:picLocks noChangeAspect="1"/>
          </p:cNvPicPr>
          <p:nvPr/>
        </p:nvPicPr>
        <p:blipFill>
          <a:blip r:embed="rId4"/>
          <a:srcRect l="1608" r="1608"/>
          <a:stretch/>
        </p:blipFill>
        <p:spPr>
          <a:xfrm>
            <a:off x="7268704" y="1526102"/>
            <a:ext cx="4085095" cy="4650861"/>
          </a:xfrm>
          <a:prstGeom prst="roundRect">
            <a:avLst>
              <a:gd name="adj" fmla="val 6837"/>
            </a:avLst>
          </a:prstGeom>
        </p:spPr>
      </p:pic>
      <p:sp>
        <p:nvSpPr>
          <p:cNvPr id="56" name="Abgerundetes Rechteck 9">
            <a:extLst>
              <a:ext uri="{FF2B5EF4-FFF2-40B4-BE49-F238E27FC236}">
                <a16:creationId xmlns:a16="http://schemas.microsoft.com/office/drawing/2014/main" id="{7FE2D2D8-1A82-0AED-9918-7C958D9C80C7}"/>
              </a:ext>
            </a:extLst>
          </p:cNvPr>
          <p:cNvSpPr/>
          <p:nvPr/>
        </p:nvSpPr>
        <p:spPr>
          <a:xfrm>
            <a:off x="838200" y="605871"/>
            <a:ext cx="1562100" cy="477426"/>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t-EE" sz="1800" b="1" dirty="0">
                <a:solidFill>
                  <a:schemeClr val="bg2"/>
                </a:solidFill>
                <a:latin typeface="Work Sans SemiBold" pitchFamily="2" charset="77"/>
              </a:rPr>
              <a:t>NÄIDE</a:t>
            </a:r>
            <a:endParaRPr lang="de-DE" sz="1800" b="1" dirty="0">
              <a:solidFill>
                <a:schemeClr val="bg2"/>
              </a:solidFill>
              <a:latin typeface="Work Sans SemiBold" pitchFamily="2" charset="77"/>
            </a:endParaRPr>
          </a:p>
        </p:txBody>
      </p:sp>
      <p:sp>
        <p:nvSpPr>
          <p:cNvPr id="5" name="Textplatzhalter 5">
            <a:extLst>
              <a:ext uri="{FF2B5EF4-FFF2-40B4-BE49-F238E27FC236}">
                <a16:creationId xmlns:a16="http://schemas.microsoft.com/office/drawing/2014/main" id="{7B6D673F-E157-1EB8-19EE-D2199F39FB8B}"/>
              </a:ext>
            </a:extLst>
          </p:cNvPr>
          <p:cNvSpPr txBox="1">
            <a:spLocks/>
          </p:cNvSpPr>
          <p:nvPr/>
        </p:nvSpPr>
        <p:spPr>
          <a:xfrm>
            <a:off x="841376" y="1217765"/>
            <a:ext cx="10512424" cy="5529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1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t-EE" sz="2400" dirty="0">
                <a:solidFill>
                  <a:srgbClr val="000000"/>
                </a:solidFill>
                <a:latin typeface="Work Sans SemiBold" pitchFamily="2" charset="0"/>
              </a:rPr>
              <a:t>Kaasnevad hüved</a:t>
            </a:r>
            <a:endParaRPr lang="de-AT" dirty="0">
              <a:solidFill>
                <a:srgbClr val="000000"/>
              </a:solidFill>
              <a:latin typeface="Work Sans SemiBold" pitchFamily="2" charset="0"/>
            </a:endParaRPr>
          </a:p>
        </p:txBody>
      </p:sp>
      <p:grpSp>
        <p:nvGrpSpPr>
          <p:cNvPr id="6" name="Gruppieren 5">
            <a:extLst>
              <a:ext uri="{FF2B5EF4-FFF2-40B4-BE49-F238E27FC236}">
                <a16:creationId xmlns:a16="http://schemas.microsoft.com/office/drawing/2014/main" id="{FA74586C-DF8E-143A-484A-01E0B532E0FB}"/>
              </a:ext>
            </a:extLst>
          </p:cNvPr>
          <p:cNvGrpSpPr/>
          <p:nvPr/>
        </p:nvGrpSpPr>
        <p:grpSpPr>
          <a:xfrm>
            <a:off x="887768" y="3900195"/>
            <a:ext cx="6006808" cy="1696680"/>
            <a:chOff x="6726090" y="3216574"/>
            <a:chExt cx="5075959" cy="1696680"/>
          </a:xfrm>
        </p:grpSpPr>
        <p:grpSp>
          <p:nvGrpSpPr>
            <p:cNvPr id="7" name="Gruppieren 6">
              <a:extLst>
                <a:ext uri="{FF2B5EF4-FFF2-40B4-BE49-F238E27FC236}">
                  <a16:creationId xmlns:a16="http://schemas.microsoft.com/office/drawing/2014/main" id="{90E54E23-56E5-0950-18B7-BC038DD362C5}"/>
                </a:ext>
              </a:extLst>
            </p:cNvPr>
            <p:cNvGrpSpPr/>
            <p:nvPr/>
          </p:nvGrpSpPr>
          <p:grpSpPr>
            <a:xfrm>
              <a:off x="6726090" y="3216574"/>
              <a:ext cx="806173" cy="806173"/>
              <a:chOff x="1367457" y="2604040"/>
              <a:chExt cx="806173" cy="806173"/>
            </a:xfrm>
          </p:grpSpPr>
          <p:sp>
            <p:nvSpPr>
              <p:cNvPr id="11" name="Google Shape;310;p8">
                <a:extLst>
                  <a:ext uri="{FF2B5EF4-FFF2-40B4-BE49-F238E27FC236}">
                    <a16:creationId xmlns:a16="http://schemas.microsoft.com/office/drawing/2014/main" id="{688F647F-9CCF-F00C-9D4B-0DCF649BDF9C}"/>
                  </a:ext>
                </a:extLst>
              </p:cNvPr>
              <p:cNvSpPr/>
              <p:nvPr/>
            </p:nvSpPr>
            <p:spPr>
              <a:xfrm>
                <a:off x="1367457" y="2604040"/>
                <a:ext cx="806173" cy="80617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 name="Google Shape;311;p8">
                <a:extLst>
                  <a:ext uri="{FF2B5EF4-FFF2-40B4-BE49-F238E27FC236}">
                    <a16:creationId xmlns:a16="http://schemas.microsoft.com/office/drawing/2014/main" id="{B7F3C35D-DD63-31F3-94B1-B2F1BC0B36A1}"/>
                  </a:ext>
                </a:extLst>
              </p:cNvPr>
              <p:cNvPicPr preferRelativeResize="0"/>
              <p:nvPr/>
            </p:nvPicPr>
            <p:blipFill>
              <a:blip r:embed="rId5"/>
              <a:srcRect/>
              <a:stretch/>
            </p:blipFill>
            <p:spPr>
              <a:xfrm>
                <a:off x="1581548" y="2818130"/>
                <a:ext cx="377991" cy="377991"/>
              </a:xfrm>
              <a:prstGeom prst="rect">
                <a:avLst/>
              </a:prstGeom>
              <a:noFill/>
              <a:ln>
                <a:noFill/>
              </a:ln>
            </p:spPr>
          </p:pic>
        </p:grpSp>
        <p:grpSp>
          <p:nvGrpSpPr>
            <p:cNvPr id="8" name="Gruppieren 7">
              <a:extLst>
                <a:ext uri="{FF2B5EF4-FFF2-40B4-BE49-F238E27FC236}">
                  <a16:creationId xmlns:a16="http://schemas.microsoft.com/office/drawing/2014/main" id="{72F6667B-33CA-695B-259A-778B04FAB9FD}"/>
                </a:ext>
              </a:extLst>
            </p:cNvPr>
            <p:cNvGrpSpPr/>
            <p:nvPr/>
          </p:nvGrpSpPr>
          <p:grpSpPr>
            <a:xfrm>
              <a:off x="7637038" y="3453590"/>
              <a:ext cx="4165011" cy="1459664"/>
              <a:chOff x="2173630" y="2789970"/>
              <a:chExt cx="4165011" cy="1459664"/>
            </a:xfrm>
          </p:grpSpPr>
          <p:sp>
            <p:nvSpPr>
              <p:cNvPr id="9" name="Textplatzhalter 1">
                <a:extLst>
                  <a:ext uri="{FF2B5EF4-FFF2-40B4-BE49-F238E27FC236}">
                    <a16:creationId xmlns:a16="http://schemas.microsoft.com/office/drawing/2014/main" id="{6F861548-E45F-39E9-60B6-2847AF6D83F3}"/>
                  </a:ext>
                </a:extLst>
              </p:cNvPr>
              <p:cNvSpPr txBox="1">
                <a:spLocks/>
              </p:cNvSpPr>
              <p:nvPr/>
            </p:nvSpPr>
            <p:spPr>
              <a:xfrm>
                <a:off x="2173630" y="3113591"/>
                <a:ext cx="4165011" cy="113604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lnSpc>
                    <a:spcPct val="100000"/>
                  </a:lnSpc>
                  <a:spcBef>
                    <a:spcPts val="0"/>
                  </a:spcBef>
                </a:pPr>
                <a:r>
                  <a:rPr lang="en-US" sz="1600" dirty="0" err="1">
                    <a:latin typeface="Work Sans Medium" pitchFamily="2" charset="77"/>
                  </a:rPr>
                  <a:t>Vähem</a:t>
                </a:r>
                <a:r>
                  <a:rPr lang="en-US" sz="1600" dirty="0">
                    <a:latin typeface="Work Sans Medium" pitchFamily="2" charset="77"/>
                  </a:rPr>
                  <a:t> </a:t>
                </a:r>
                <a:r>
                  <a:rPr lang="en-US" sz="1600" dirty="0" err="1">
                    <a:latin typeface="Work Sans Medium" pitchFamily="2" charset="77"/>
                  </a:rPr>
                  <a:t>kuumaga</a:t>
                </a:r>
                <a:r>
                  <a:rPr lang="en-US" sz="1600" dirty="0">
                    <a:latin typeface="Work Sans Medium" pitchFamily="2" charset="77"/>
                  </a:rPr>
                  <a:t> </a:t>
                </a:r>
                <a:r>
                  <a:rPr lang="en-US" sz="1600" dirty="0" err="1">
                    <a:latin typeface="Work Sans Medium" pitchFamily="2" charset="77"/>
                  </a:rPr>
                  <a:t>seotud</a:t>
                </a:r>
                <a:r>
                  <a:rPr lang="en-US" sz="1600" dirty="0">
                    <a:latin typeface="Work Sans Medium" pitchFamily="2" charset="77"/>
                  </a:rPr>
                  <a:t> ja </a:t>
                </a:r>
                <a:r>
                  <a:rPr lang="en-US" sz="1600" dirty="0" err="1">
                    <a:latin typeface="Work Sans Medium" pitchFamily="2" charset="77"/>
                  </a:rPr>
                  <a:t>hingamisteede</a:t>
                </a:r>
                <a:r>
                  <a:rPr lang="en-US" sz="1600" dirty="0">
                    <a:latin typeface="Work Sans Medium" pitchFamily="2" charset="77"/>
                  </a:rPr>
                  <a:t> </a:t>
                </a:r>
                <a:r>
                  <a:rPr lang="en-US" sz="1600" dirty="0" err="1">
                    <a:latin typeface="Work Sans Medium" pitchFamily="2" charset="77"/>
                  </a:rPr>
                  <a:t>haigusjuhtumeid</a:t>
                </a:r>
                <a:r>
                  <a:rPr lang="en-US" sz="1600" dirty="0">
                    <a:latin typeface="Work Sans Medium" pitchFamily="2" charset="77"/>
                  </a:rPr>
                  <a:t> </a:t>
                </a:r>
                <a:r>
                  <a:rPr lang="en-US" sz="1600" dirty="0" err="1">
                    <a:latin typeface="Work Sans Medium" pitchFamily="2" charset="77"/>
                  </a:rPr>
                  <a:t>toob</a:t>
                </a:r>
                <a:r>
                  <a:rPr lang="en-US" sz="1600" dirty="0">
                    <a:latin typeface="Work Sans Medium" pitchFamily="2" charset="77"/>
                  </a:rPr>
                  <a:t> </a:t>
                </a:r>
                <a:r>
                  <a:rPr lang="en-US" sz="1600" dirty="0" err="1">
                    <a:latin typeface="Work Sans Medium" pitchFamily="2" charset="77"/>
                  </a:rPr>
                  <a:t>kaasa</a:t>
                </a:r>
                <a:r>
                  <a:rPr lang="en-US" sz="1600" dirty="0">
                    <a:latin typeface="Work Sans Medium" pitchFamily="2" charset="77"/>
                  </a:rPr>
                  <a:t> </a:t>
                </a:r>
                <a:r>
                  <a:rPr lang="en-US" sz="1600" dirty="0" err="1">
                    <a:latin typeface="Work Sans Medium" pitchFamily="2" charset="77"/>
                  </a:rPr>
                  <a:t>madalamad</a:t>
                </a:r>
                <a:r>
                  <a:rPr lang="en-US" sz="1600" dirty="0">
                    <a:latin typeface="Work Sans Medium" pitchFamily="2" charset="77"/>
                  </a:rPr>
                  <a:t> </a:t>
                </a:r>
                <a:r>
                  <a:rPr lang="en-US" sz="1600" dirty="0" err="1">
                    <a:latin typeface="Work Sans Medium" pitchFamily="2" charset="77"/>
                  </a:rPr>
                  <a:t>tervishoiukulud</a:t>
                </a:r>
                <a:r>
                  <a:rPr lang="en-US" sz="1600" dirty="0">
                    <a:latin typeface="Work Sans Medium" pitchFamily="2" charset="77"/>
                  </a:rPr>
                  <a:t>, kuna </a:t>
                </a:r>
                <a:r>
                  <a:rPr lang="en-US" sz="1600" dirty="0" err="1">
                    <a:latin typeface="Work Sans Medium" pitchFamily="2" charset="77"/>
                  </a:rPr>
                  <a:t>vähem</a:t>
                </a:r>
                <a:r>
                  <a:rPr lang="en-US" sz="1600" dirty="0">
                    <a:latin typeface="Work Sans Medium" pitchFamily="2" charset="77"/>
                  </a:rPr>
                  <a:t> </a:t>
                </a:r>
                <a:r>
                  <a:rPr lang="en-US" sz="1600" dirty="0" err="1">
                    <a:latin typeface="Work Sans Medium" pitchFamily="2" charset="77"/>
                  </a:rPr>
                  <a:t>inimesi</a:t>
                </a:r>
                <a:r>
                  <a:rPr lang="en-US" sz="1600" dirty="0">
                    <a:latin typeface="Work Sans Medium" pitchFamily="2" charset="77"/>
                  </a:rPr>
                  <a:t> </a:t>
                </a:r>
                <a:r>
                  <a:rPr lang="en-US" sz="1600" dirty="0" err="1">
                    <a:latin typeface="Work Sans Medium" pitchFamily="2" charset="77"/>
                  </a:rPr>
                  <a:t>vajab</a:t>
                </a:r>
                <a:r>
                  <a:rPr lang="en-US" sz="1600" dirty="0">
                    <a:latin typeface="Work Sans Medium" pitchFamily="2" charset="77"/>
                  </a:rPr>
                  <a:t> </a:t>
                </a:r>
                <a:r>
                  <a:rPr lang="en-US" sz="1600" dirty="0" err="1">
                    <a:latin typeface="Work Sans Medium" pitchFamily="2" charset="77"/>
                  </a:rPr>
                  <a:t>ravi</a:t>
                </a:r>
                <a:r>
                  <a:rPr lang="en-US" sz="1600" dirty="0">
                    <a:latin typeface="Work Sans Medium" pitchFamily="2" charset="77"/>
                  </a:rPr>
                  <a:t>.</a:t>
                </a:r>
                <a:endParaRPr lang="de-AT" sz="1600" dirty="0">
                  <a:latin typeface="Work Sans Medium" pitchFamily="2" charset="77"/>
                </a:endParaRPr>
              </a:p>
            </p:txBody>
          </p:sp>
          <p:sp>
            <p:nvSpPr>
              <p:cNvPr id="10" name="Textplatzhalter 1">
                <a:extLst>
                  <a:ext uri="{FF2B5EF4-FFF2-40B4-BE49-F238E27FC236}">
                    <a16:creationId xmlns:a16="http://schemas.microsoft.com/office/drawing/2014/main" id="{C9AE8436-886B-A4BC-1C0A-DA003776EB64}"/>
                  </a:ext>
                </a:extLst>
              </p:cNvPr>
              <p:cNvSpPr txBox="1">
                <a:spLocks/>
              </p:cNvSpPr>
              <p:nvPr/>
            </p:nvSpPr>
            <p:spPr>
              <a:xfrm>
                <a:off x="2173632" y="2789970"/>
                <a:ext cx="3282661" cy="3705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spcBef>
                    <a:spcPts val="0"/>
                  </a:spcBef>
                </a:pPr>
                <a:r>
                  <a:rPr lang="et-EE" sz="1700" b="1" dirty="0">
                    <a:latin typeface="Work Sans SemiBold" pitchFamily="2" charset="77"/>
                  </a:rPr>
                  <a:t>Majanduskasu</a:t>
                </a:r>
                <a:endParaRPr lang="de-AT" sz="1700" b="1" dirty="0">
                  <a:latin typeface="Work Sans SemiBold" pitchFamily="2" charset="77"/>
                </a:endParaRPr>
              </a:p>
            </p:txBody>
          </p:sp>
        </p:grpSp>
      </p:grpSp>
      <p:grpSp>
        <p:nvGrpSpPr>
          <p:cNvPr id="14" name="Gruppieren 13">
            <a:extLst>
              <a:ext uri="{FF2B5EF4-FFF2-40B4-BE49-F238E27FC236}">
                <a16:creationId xmlns:a16="http://schemas.microsoft.com/office/drawing/2014/main" id="{4567D186-6065-F6FA-0EE0-52527603DD01}"/>
              </a:ext>
            </a:extLst>
          </p:cNvPr>
          <p:cNvGrpSpPr/>
          <p:nvPr/>
        </p:nvGrpSpPr>
        <p:grpSpPr>
          <a:xfrm>
            <a:off x="887768" y="2114062"/>
            <a:ext cx="5284432" cy="1696679"/>
            <a:chOff x="887768" y="3097221"/>
            <a:chExt cx="4548528" cy="1696679"/>
          </a:xfrm>
        </p:grpSpPr>
        <p:grpSp>
          <p:nvGrpSpPr>
            <p:cNvPr id="15" name="Gruppieren 14">
              <a:extLst>
                <a:ext uri="{FF2B5EF4-FFF2-40B4-BE49-F238E27FC236}">
                  <a16:creationId xmlns:a16="http://schemas.microsoft.com/office/drawing/2014/main" id="{D2071734-B06C-50D6-2678-D80C50F1A671}"/>
                </a:ext>
              </a:extLst>
            </p:cNvPr>
            <p:cNvGrpSpPr/>
            <p:nvPr/>
          </p:nvGrpSpPr>
          <p:grpSpPr>
            <a:xfrm>
              <a:off x="887768" y="3097221"/>
              <a:ext cx="806173" cy="806173"/>
              <a:chOff x="1367457" y="2604040"/>
              <a:chExt cx="806173" cy="806173"/>
            </a:xfrm>
          </p:grpSpPr>
          <p:sp>
            <p:nvSpPr>
              <p:cNvPr id="19" name="Google Shape;310;p8">
                <a:extLst>
                  <a:ext uri="{FF2B5EF4-FFF2-40B4-BE49-F238E27FC236}">
                    <a16:creationId xmlns:a16="http://schemas.microsoft.com/office/drawing/2014/main" id="{6C0E97A5-E5E6-18BD-0BF9-1D9F89C3C96F}"/>
                  </a:ext>
                </a:extLst>
              </p:cNvPr>
              <p:cNvSpPr/>
              <p:nvPr/>
            </p:nvSpPr>
            <p:spPr>
              <a:xfrm>
                <a:off x="1367457" y="2604040"/>
                <a:ext cx="806173" cy="80617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0" name="Google Shape;311;p8">
                <a:extLst>
                  <a:ext uri="{FF2B5EF4-FFF2-40B4-BE49-F238E27FC236}">
                    <a16:creationId xmlns:a16="http://schemas.microsoft.com/office/drawing/2014/main" id="{2DAE1F73-825B-E19E-0B36-E232A2E28C52}"/>
                  </a:ext>
                </a:extLst>
              </p:cNvPr>
              <p:cNvPicPr preferRelativeResize="0"/>
              <p:nvPr/>
            </p:nvPicPr>
            <p:blipFill>
              <a:blip r:embed="rId6"/>
              <a:srcRect/>
              <a:stretch/>
            </p:blipFill>
            <p:spPr>
              <a:xfrm>
                <a:off x="1581548" y="2818131"/>
                <a:ext cx="377991" cy="377991"/>
              </a:xfrm>
              <a:prstGeom prst="rect">
                <a:avLst/>
              </a:prstGeom>
              <a:noFill/>
              <a:ln>
                <a:noFill/>
              </a:ln>
            </p:spPr>
          </p:pic>
        </p:grpSp>
        <p:grpSp>
          <p:nvGrpSpPr>
            <p:cNvPr id="16" name="Gruppieren 15">
              <a:extLst>
                <a:ext uri="{FF2B5EF4-FFF2-40B4-BE49-F238E27FC236}">
                  <a16:creationId xmlns:a16="http://schemas.microsoft.com/office/drawing/2014/main" id="{686FD5A1-4413-740B-7256-EC98208B54DC}"/>
                </a:ext>
              </a:extLst>
            </p:cNvPr>
            <p:cNvGrpSpPr/>
            <p:nvPr/>
          </p:nvGrpSpPr>
          <p:grpSpPr>
            <a:xfrm>
              <a:off x="1798717" y="3334237"/>
              <a:ext cx="3637579" cy="1459663"/>
              <a:chOff x="2173631" y="2789970"/>
              <a:chExt cx="3637579" cy="1459663"/>
            </a:xfrm>
          </p:grpSpPr>
          <p:sp>
            <p:nvSpPr>
              <p:cNvPr id="17" name="Textplatzhalter 1">
                <a:extLst>
                  <a:ext uri="{FF2B5EF4-FFF2-40B4-BE49-F238E27FC236}">
                    <a16:creationId xmlns:a16="http://schemas.microsoft.com/office/drawing/2014/main" id="{28A96354-C7D1-DA1D-895B-30F35523F667}"/>
                  </a:ext>
                </a:extLst>
              </p:cNvPr>
              <p:cNvSpPr txBox="1">
                <a:spLocks/>
              </p:cNvSpPr>
              <p:nvPr/>
            </p:nvSpPr>
            <p:spPr>
              <a:xfrm>
                <a:off x="2173631" y="3113590"/>
                <a:ext cx="3637579" cy="113604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lnSpc>
                    <a:spcPct val="100000"/>
                  </a:lnSpc>
                  <a:spcBef>
                    <a:spcPts val="0"/>
                  </a:spcBef>
                </a:pPr>
                <a:r>
                  <a:rPr lang="de-AT" sz="1600" dirty="0" err="1">
                    <a:latin typeface="Work Sans Medium" pitchFamily="2" charset="77"/>
                  </a:rPr>
                  <a:t>Linnahaljastus</a:t>
                </a:r>
                <a:r>
                  <a:rPr lang="de-AT" sz="1600" dirty="0">
                    <a:latin typeface="Work Sans Medium" pitchFamily="2" charset="77"/>
                  </a:rPr>
                  <a:t> </a:t>
                </a:r>
                <a:r>
                  <a:rPr lang="de-AT" sz="1600" dirty="0" err="1">
                    <a:latin typeface="Work Sans Medium" pitchFamily="2" charset="77"/>
                  </a:rPr>
                  <a:t>parandab</a:t>
                </a:r>
                <a:r>
                  <a:rPr lang="de-AT" sz="1600" dirty="0">
                    <a:latin typeface="Work Sans Medium" pitchFamily="2" charset="77"/>
                  </a:rPr>
                  <a:t> </a:t>
                </a:r>
                <a:r>
                  <a:rPr lang="de-AT" sz="1600" dirty="0" err="1">
                    <a:latin typeface="Work Sans Medium" pitchFamily="2" charset="77"/>
                  </a:rPr>
                  <a:t>õhukvaliteeti</a:t>
                </a:r>
                <a:r>
                  <a:rPr lang="de-AT" sz="1600" dirty="0">
                    <a:latin typeface="Work Sans Medium" pitchFamily="2" charset="77"/>
                  </a:rPr>
                  <a:t>, </a:t>
                </a:r>
                <a:r>
                  <a:rPr lang="de-AT" sz="1600" dirty="0" err="1">
                    <a:latin typeface="Work Sans Medium" pitchFamily="2" charset="77"/>
                  </a:rPr>
                  <a:t>pakkudes</a:t>
                </a:r>
                <a:r>
                  <a:rPr lang="de-AT" sz="1600" dirty="0">
                    <a:latin typeface="Work Sans Medium" pitchFamily="2" charset="77"/>
                  </a:rPr>
                  <a:t> </a:t>
                </a:r>
                <a:r>
                  <a:rPr lang="de-AT" sz="1600" dirty="0" err="1">
                    <a:latin typeface="Work Sans Medium" pitchFamily="2" charset="77"/>
                  </a:rPr>
                  <a:t>linnaelanikele</a:t>
                </a:r>
                <a:r>
                  <a:rPr lang="de-AT" sz="1600" dirty="0">
                    <a:latin typeface="Work Sans Medium" pitchFamily="2" charset="77"/>
                  </a:rPr>
                  <a:t> </a:t>
                </a:r>
                <a:r>
                  <a:rPr lang="de-AT" sz="1600" dirty="0" err="1">
                    <a:latin typeface="Work Sans Medium" pitchFamily="2" charset="77"/>
                  </a:rPr>
                  <a:t>märkimisväärset</a:t>
                </a:r>
                <a:r>
                  <a:rPr lang="de-AT" sz="1600" dirty="0">
                    <a:latin typeface="Work Sans Medium" pitchFamily="2" charset="77"/>
                  </a:rPr>
                  <a:t> </a:t>
                </a:r>
                <a:r>
                  <a:rPr lang="de-AT" sz="1600" dirty="0" err="1">
                    <a:latin typeface="Work Sans Medium" pitchFamily="2" charset="77"/>
                  </a:rPr>
                  <a:t>tervisekasu</a:t>
                </a:r>
                <a:r>
                  <a:rPr lang="de-AT" sz="1600" dirty="0">
                    <a:latin typeface="Work Sans Medium" pitchFamily="2" charset="77"/>
                  </a:rPr>
                  <a:t>.</a:t>
                </a:r>
              </a:p>
            </p:txBody>
          </p:sp>
          <p:sp>
            <p:nvSpPr>
              <p:cNvPr id="18" name="Textplatzhalter 1">
                <a:extLst>
                  <a:ext uri="{FF2B5EF4-FFF2-40B4-BE49-F238E27FC236}">
                    <a16:creationId xmlns:a16="http://schemas.microsoft.com/office/drawing/2014/main" id="{98F3672D-D233-6FF5-AA40-1B1FD4072D14}"/>
                  </a:ext>
                </a:extLst>
              </p:cNvPr>
              <p:cNvSpPr txBox="1">
                <a:spLocks/>
              </p:cNvSpPr>
              <p:nvPr/>
            </p:nvSpPr>
            <p:spPr>
              <a:xfrm>
                <a:off x="2173632" y="2789970"/>
                <a:ext cx="3282661" cy="3705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spcBef>
                    <a:spcPts val="0"/>
                  </a:spcBef>
                </a:pPr>
                <a:r>
                  <a:rPr lang="et-EE" sz="1700" b="1" dirty="0">
                    <a:latin typeface="Work Sans SemiBold" pitchFamily="2" charset="77"/>
                  </a:rPr>
                  <a:t>Kasu rahvatervisele</a:t>
                </a:r>
                <a:endParaRPr lang="de-AT" sz="1700" b="1" dirty="0">
                  <a:latin typeface="Work Sans SemiBold" pitchFamily="2" charset="77"/>
                </a:endParaRPr>
              </a:p>
            </p:txBody>
          </p:sp>
        </p:grpSp>
      </p:grpSp>
    </p:spTree>
    <p:extLst>
      <p:ext uri="{BB962C8B-B14F-4D97-AF65-F5344CB8AC3E}">
        <p14:creationId xmlns:p14="http://schemas.microsoft.com/office/powerpoint/2010/main" val="1256469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AEB49-1B63-4B3C-7DCB-B64E6DF1886A}"/>
            </a:ext>
          </a:extLst>
        </p:cNvPr>
        <p:cNvGrpSpPr/>
        <p:nvPr/>
      </p:nvGrpSpPr>
      <p:grpSpPr>
        <a:xfrm>
          <a:off x="0" y="0"/>
          <a:ext cx="0" cy="0"/>
          <a:chOff x="0" y="0"/>
          <a:chExt cx="0" cy="0"/>
        </a:xfrm>
      </p:grpSpPr>
      <p:sp>
        <p:nvSpPr>
          <p:cNvPr id="26" name="Textplatzhalter 25">
            <a:extLst>
              <a:ext uri="{FF2B5EF4-FFF2-40B4-BE49-F238E27FC236}">
                <a16:creationId xmlns:a16="http://schemas.microsoft.com/office/drawing/2014/main" id="{08AD0A11-0649-F1DE-E0D6-379E4E586D97}"/>
              </a:ext>
            </a:extLst>
          </p:cNvPr>
          <p:cNvSpPr>
            <a:spLocks noGrp="1"/>
          </p:cNvSpPr>
          <p:nvPr>
            <p:ph type="body" idx="1"/>
          </p:nvPr>
        </p:nvSpPr>
        <p:spPr>
          <a:xfrm>
            <a:off x="709668" y="1395396"/>
            <a:ext cx="5681472" cy="4650861"/>
          </a:xfrm>
        </p:spPr>
        <p:txBody>
          <a:bodyPr>
            <a:normAutofit fontScale="92500"/>
          </a:bodyPr>
          <a:lstStyle/>
          <a:p>
            <a:r>
              <a:rPr lang="de-DE" dirty="0"/>
              <a:t>Paljud inimesed muretsevad</a:t>
            </a:r>
            <a:r>
              <a:rPr lang="et-EE" dirty="0"/>
              <a:t>, et </a:t>
            </a:r>
            <a:r>
              <a:rPr lang="de-DE" dirty="0"/>
              <a:t>ruumi ümberjaotamine autodelt jalgratturitele ja jalakäijatele võib suurendada liiklusummikuid.</a:t>
            </a:r>
          </a:p>
          <a:p>
            <a:r>
              <a:rPr lang="fi-FI" dirty="0"/>
              <a:t>EL-i </a:t>
            </a:r>
            <a:r>
              <a:rPr lang="fi-FI" dirty="0" err="1"/>
              <a:t>rahastatud</a:t>
            </a:r>
            <a:r>
              <a:rPr lang="fi-FI" dirty="0"/>
              <a:t> </a:t>
            </a:r>
            <a:r>
              <a:rPr lang="et-EE" dirty="0">
                <a:hlinkClick r:id="rId3"/>
              </a:rPr>
              <a:t>projekt </a:t>
            </a:r>
            <a:r>
              <a:rPr lang="fi-FI" dirty="0">
                <a:hlinkClick r:id="rId3"/>
              </a:rPr>
              <a:t>FLOW </a:t>
            </a:r>
            <a:r>
              <a:rPr lang="fi-FI" dirty="0" err="1"/>
              <a:t>näitas</a:t>
            </a:r>
            <a:r>
              <a:rPr lang="fi-FI" dirty="0"/>
              <a:t> </a:t>
            </a:r>
            <a:r>
              <a:rPr lang="fi-FI" dirty="0" err="1"/>
              <a:t>aga</a:t>
            </a:r>
            <a:r>
              <a:rPr lang="fi-FI" dirty="0"/>
              <a:t>, et </a:t>
            </a:r>
            <a:r>
              <a:rPr lang="fi-FI" dirty="0" err="1"/>
              <a:t>see</a:t>
            </a:r>
            <a:r>
              <a:rPr lang="fi-FI" dirty="0"/>
              <a:t> nii ei ole</a:t>
            </a:r>
            <a:r>
              <a:rPr lang="de-DE" dirty="0"/>
              <a:t>.</a:t>
            </a:r>
          </a:p>
          <a:p>
            <a:r>
              <a:rPr lang="de-DE" dirty="0"/>
              <a:t>15 </a:t>
            </a:r>
            <a:r>
              <a:rPr lang="et-EE" dirty="0"/>
              <a:t>fakti linnade kohta</a:t>
            </a:r>
            <a:r>
              <a:rPr lang="de-DE" dirty="0"/>
              <a:t>:</a:t>
            </a:r>
            <a:br>
              <a:rPr lang="de-DE" dirty="0"/>
            </a:br>
            <a:r>
              <a:rPr lang="et-EE" b="1" dirty="0"/>
              <a:t>j</a:t>
            </a:r>
            <a:r>
              <a:rPr lang="de-DE" b="1" dirty="0"/>
              <a:t>algsi ja jalgrattaga liiklemise meetmed ei halvendanud</a:t>
            </a:r>
            <a:r>
              <a:rPr lang="et-EE" b="1" dirty="0"/>
              <a:t>, vaid</a:t>
            </a:r>
            <a:r>
              <a:rPr lang="de-DE" b="1" dirty="0"/>
              <a:t> sageli parandasid üldist liiklusvoogu.</a:t>
            </a:r>
            <a:endParaRPr lang="de-AT" b="1" dirty="0"/>
          </a:p>
        </p:txBody>
      </p:sp>
      <p:sp>
        <p:nvSpPr>
          <p:cNvPr id="2" name="Date Placeholder 1">
            <a:extLst>
              <a:ext uri="{FF2B5EF4-FFF2-40B4-BE49-F238E27FC236}">
                <a16:creationId xmlns:a16="http://schemas.microsoft.com/office/drawing/2014/main" id="{3210A770-6FC2-8D58-900F-7C626FF21674}"/>
              </a:ext>
            </a:extLst>
          </p:cNvPr>
          <p:cNvSpPr>
            <a:spLocks noGrp="1"/>
          </p:cNvSpPr>
          <p:nvPr>
            <p:ph type="dt" idx="10"/>
          </p:nvPr>
        </p:nvSpPr>
        <p:spPr/>
        <p:txBody>
          <a:bodyPr/>
          <a:lstStyle/>
          <a:p>
            <a:fld id="{9E766C58-C115-4258-AE9E-D086ED805E48}" type="datetime1">
              <a:rPr lang="de-DE" smtClean="0"/>
              <a:t>06.10.2025</a:t>
            </a:fld>
            <a:endParaRPr lang="de-DE"/>
          </a:p>
        </p:txBody>
      </p:sp>
      <p:sp>
        <p:nvSpPr>
          <p:cNvPr id="3" name="Slide Number Placeholder 2">
            <a:extLst>
              <a:ext uri="{FF2B5EF4-FFF2-40B4-BE49-F238E27FC236}">
                <a16:creationId xmlns:a16="http://schemas.microsoft.com/office/drawing/2014/main" id="{EA43F02A-54E9-1722-C2DD-7C2A53D2E2C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23</a:t>
            </a:fld>
            <a:endParaRPr lang="de-DE"/>
          </a:p>
        </p:txBody>
      </p:sp>
      <p:sp>
        <p:nvSpPr>
          <p:cNvPr id="54" name="Titel 4">
            <a:extLst>
              <a:ext uri="{FF2B5EF4-FFF2-40B4-BE49-F238E27FC236}">
                <a16:creationId xmlns:a16="http://schemas.microsoft.com/office/drawing/2014/main" id="{FB56246B-8A57-4F31-04C9-700EA3F94C18}"/>
              </a:ext>
            </a:extLst>
          </p:cNvPr>
          <p:cNvSpPr>
            <a:spLocks noGrp="1"/>
          </p:cNvSpPr>
          <p:nvPr>
            <p:ph type="title"/>
          </p:nvPr>
        </p:nvSpPr>
        <p:spPr>
          <a:xfrm>
            <a:off x="2443934" y="365126"/>
            <a:ext cx="8909866" cy="997016"/>
          </a:xfrm>
        </p:spPr>
        <p:txBody>
          <a:bodyPr>
            <a:normAutofit/>
          </a:bodyPr>
          <a:lstStyle/>
          <a:p>
            <a:r>
              <a:rPr lang="et-EE" dirty="0"/>
              <a:t>Projekt FLOW</a:t>
            </a:r>
            <a:endParaRPr lang="de-DE" dirty="0"/>
          </a:p>
        </p:txBody>
      </p:sp>
      <p:sp>
        <p:nvSpPr>
          <p:cNvPr id="23" name="Textplatzhalter 22">
            <a:extLst>
              <a:ext uri="{FF2B5EF4-FFF2-40B4-BE49-F238E27FC236}">
                <a16:creationId xmlns:a16="http://schemas.microsoft.com/office/drawing/2014/main" id="{DBD96DAB-52AC-29E6-E110-379498E2AFB1}"/>
              </a:ext>
            </a:extLst>
          </p:cNvPr>
          <p:cNvSpPr>
            <a:spLocks noGrp="1"/>
          </p:cNvSpPr>
          <p:nvPr>
            <p:ph type="body" idx="3"/>
          </p:nvPr>
        </p:nvSpPr>
        <p:spPr/>
        <p:txBody>
          <a:bodyPr/>
          <a:lstStyle/>
          <a:p>
            <a:r>
              <a:rPr lang="de-AT" dirty="0">
                <a:hlinkClick r:id="rId3"/>
              </a:rPr>
              <a:t>FLOW project</a:t>
            </a:r>
            <a:endParaRPr lang="de-AT" sz="800" dirty="0">
              <a:latin typeface="Work Sans" pitchFamily="2" charset="0"/>
            </a:endParaRPr>
          </a:p>
        </p:txBody>
      </p:sp>
      <p:pic>
        <p:nvPicPr>
          <p:cNvPr id="5" name="Bildplatzhalter 4" descr="Ein Bild, das Fahrradreifen, Text, Rad, Landfahrzeug enthält.&#10;&#10;KI-generierte Inhalte können fehlerhaft sein.">
            <a:extLst>
              <a:ext uri="{FF2B5EF4-FFF2-40B4-BE49-F238E27FC236}">
                <a16:creationId xmlns:a16="http://schemas.microsoft.com/office/drawing/2014/main" id="{FD8066D1-B06D-C5BD-76F0-0AFC6F40F326}"/>
              </a:ext>
            </a:extLst>
          </p:cNvPr>
          <p:cNvPicPr>
            <a:picLocks noGrp="1" noChangeAspect="1"/>
          </p:cNvPicPr>
          <p:nvPr>
            <p:ph type="pic" idx="2"/>
          </p:nvPr>
        </p:nvPicPr>
        <p:blipFill>
          <a:blip r:embed="rId4"/>
          <a:srcRect l="11439" r="11439"/>
          <a:stretch>
            <a:fillRect/>
          </a:stretch>
        </p:blipFill>
        <p:spPr>
          <a:xfrm>
            <a:off x="6492240" y="1512520"/>
            <a:ext cx="5181600" cy="4650861"/>
          </a:xfrm>
          <a:prstGeom prst="bracketPair">
            <a:avLst/>
          </a:prstGeom>
        </p:spPr>
      </p:pic>
      <p:sp>
        <p:nvSpPr>
          <p:cNvPr id="12" name="Google Shape;473;p22">
            <a:extLst>
              <a:ext uri="{FF2B5EF4-FFF2-40B4-BE49-F238E27FC236}">
                <a16:creationId xmlns:a16="http://schemas.microsoft.com/office/drawing/2014/main" id="{BBA4B441-DF9C-F7E9-B95C-50DC88D25E57}"/>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7" name="Google Shape;285;p6" descr="A green and black circle with a black background&#10;&#10;Description automatically generated">
            <a:extLst>
              <a:ext uri="{FF2B5EF4-FFF2-40B4-BE49-F238E27FC236}">
                <a16:creationId xmlns:a16="http://schemas.microsoft.com/office/drawing/2014/main" id="{A0FDD1A2-53E2-9A27-A224-4F4C04B7733A}"/>
              </a:ext>
            </a:extLst>
          </p:cNvPr>
          <p:cNvPicPr preferRelativeResize="0"/>
          <p:nvPr/>
        </p:nvPicPr>
        <p:blipFill rotWithShape="1">
          <a:blip r:embed="rId5">
            <a:alphaModFix/>
          </a:blip>
          <a:srcRect/>
          <a:stretch/>
        </p:blipFill>
        <p:spPr>
          <a:xfrm>
            <a:off x="118748" y="98306"/>
            <a:ext cx="385720" cy="403801"/>
          </a:xfrm>
          <a:prstGeom prst="rect">
            <a:avLst/>
          </a:prstGeom>
          <a:noFill/>
          <a:ln>
            <a:noFill/>
          </a:ln>
        </p:spPr>
      </p:pic>
      <p:sp>
        <p:nvSpPr>
          <p:cNvPr id="56" name="Abgerundetes Rechteck 9">
            <a:extLst>
              <a:ext uri="{FF2B5EF4-FFF2-40B4-BE49-F238E27FC236}">
                <a16:creationId xmlns:a16="http://schemas.microsoft.com/office/drawing/2014/main" id="{655A6C0F-BC50-C6E0-66F1-5AD3E401746C}"/>
              </a:ext>
            </a:extLst>
          </p:cNvPr>
          <p:cNvSpPr/>
          <p:nvPr/>
        </p:nvSpPr>
        <p:spPr>
          <a:xfrm>
            <a:off x="838200" y="605871"/>
            <a:ext cx="1562100" cy="477426"/>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t-EE" sz="1800" b="1" dirty="0">
                <a:solidFill>
                  <a:schemeClr val="bg2"/>
                </a:solidFill>
                <a:latin typeface="Work Sans SemiBold" pitchFamily="2" charset="77"/>
              </a:rPr>
              <a:t>NÄIDE</a:t>
            </a:r>
            <a:endParaRPr lang="de-DE" sz="1800" b="1" dirty="0">
              <a:solidFill>
                <a:schemeClr val="bg2"/>
              </a:solidFill>
              <a:latin typeface="Work Sans SemiBold" pitchFamily="2" charset="77"/>
            </a:endParaRPr>
          </a:p>
        </p:txBody>
      </p:sp>
    </p:spTree>
    <p:extLst>
      <p:ext uri="{BB962C8B-B14F-4D97-AF65-F5344CB8AC3E}">
        <p14:creationId xmlns:p14="http://schemas.microsoft.com/office/powerpoint/2010/main" val="2192747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947D1D5-6B87-F1CD-2617-75A1724AC6EA}"/>
              </a:ext>
            </a:extLst>
          </p:cNvPr>
          <p:cNvPicPr>
            <a:picLocks noGrp="1" noChangeAspect="1"/>
          </p:cNvPicPr>
          <p:nvPr>
            <p:ph type="pic" idx="2"/>
          </p:nvPr>
        </p:nvPicPr>
        <p:blipFill>
          <a:blip r:embed="rId3"/>
          <a:srcRect/>
          <a:stretch/>
        </p:blipFill>
        <p:spPr/>
      </p:pic>
      <p:sp>
        <p:nvSpPr>
          <p:cNvPr id="3" name="Title 2">
            <a:extLst>
              <a:ext uri="{FF2B5EF4-FFF2-40B4-BE49-F238E27FC236}">
                <a16:creationId xmlns:a16="http://schemas.microsoft.com/office/drawing/2014/main" id="{577CBCD6-F027-8056-3F79-634719744148}"/>
              </a:ext>
            </a:extLst>
          </p:cNvPr>
          <p:cNvSpPr>
            <a:spLocks noGrp="1"/>
          </p:cNvSpPr>
          <p:nvPr>
            <p:ph type="title"/>
          </p:nvPr>
        </p:nvSpPr>
        <p:spPr/>
        <p:txBody>
          <a:bodyPr/>
          <a:lstStyle/>
          <a:p>
            <a:r>
              <a:rPr lang="et-EE" dirty="0"/>
              <a:t>Osa</a:t>
            </a:r>
            <a:r>
              <a:rPr lang="de-DE" dirty="0"/>
              <a:t> B</a:t>
            </a:r>
            <a:endParaRPr lang="de-AT" dirty="0"/>
          </a:p>
        </p:txBody>
      </p:sp>
      <p:sp>
        <p:nvSpPr>
          <p:cNvPr id="5" name="Date Placeholder 4">
            <a:extLst>
              <a:ext uri="{FF2B5EF4-FFF2-40B4-BE49-F238E27FC236}">
                <a16:creationId xmlns:a16="http://schemas.microsoft.com/office/drawing/2014/main" id="{568F2B34-DA94-2601-AF8C-4B7FFB634F7F}"/>
              </a:ext>
            </a:extLst>
          </p:cNvPr>
          <p:cNvSpPr>
            <a:spLocks noGrp="1"/>
          </p:cNvSpPr>
          <p:nvPr>
            <p:ph type="dt" idx="10"/>
          </p:nvPr>
        </p:nvSpPr>
        <p:spPr/>
        <p:txBody>
          <a:bodyPr/>
          <a:lstStyle/>
          <a:p>
            <a:fld id="{F570BC64-026C-4FAE-A471-1BD85410AA96}" type="datetime1">
              <a:rPr lang="de-DE" smtClean="0">
                <a:solidFill>
                  <a:schemeClr val="bg1"/>
                </a:solidFill>
              </a:rPr>
              <a:t>06.10.2025</a:t>
            </a:fld>
            <a:endParaRPr lang="de-DE">
              <a:solidFill>
                <a:schemeClr val="bg1"/>
              </a:solidFill>
            </a:endParaRPr>
          </a:p>
        </p:txBody>
      </p:sp>
      <p:sp>
        <p:nvSpPr>
          <p:cNvPr id="6" name="Slide Number Placeholder 5">
            <a:extLst>
              <a:ext uri="{FF2B5EF4-FFF2-40B4-BE49-F238E27FC236}">
                <a16:creationId xmlns:a16="http://schemas.microsoft.com/office/drawing/2014/main" id="{7FDB97C1-F4F9-F37A-8DC5-80A73C89E3B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24</a:t>
            </a:fld>
            <a:endParaRPr lang="de-DE"/>
          </a:p>
        </p:txBody>
      </p:sp>
      <p:sp>
        <p:nvSpPr>
          <p:cNvPr id="7" name="Text Placeholder 6">
            <a:extLst>
              <a:ext uri="{FF2B5EF4-FFF2-40B4-BE49-F238E27FC236}">
                <a16:creationId xmlns:a16="http://schemas.microsoft.com/office/drawing/2014/main" id="{84598C16-43C7-0123-FFBB-24F7E97C83B9}"/>
              </a:ext>
            </a:extLst>
          </p:cNvPr>
          <p:cNvSpPr>
            <a:spLocks noGrp="1"/>
          </p:cNvSpPr>
          <p:nvPr>
            <p:ph type="body" idx="3"/>
          </p:nvPr>
        </p:nvSpPr>
        <p:spPr/>
        <p:txBody>
          <a:bodyPr>
            <a:spAutoFit/>
          </a:bodyPr>
          <a:lstStyle/>
          <a:p>
            <a:r>
              <a:rPr lang="et-EE" dirty="0">
                <a:solidFill>
                  <a:schemeClr val="bg1"/>
                </a:solidFill>
                <a:latin typeface="Work Sans" pitchFamily="2" charset="0"/>
              </a:rPr>
              <a:t>Joonis: </a:t>
            </a:r>
            <a:r>
              <a:rPr lang="de-DE" dirty="0">
                <a:solidFill>
                  <a:schemeClr val="bg1"/>
                </a:solidFill>
                <a:latin typeface="Work Sans" pitchFamily="2" charset="0"/>
              </a:rPr>
              <a:t>ovos</a:t>
            </a:r>
            <a:endParaRPr lang="de-AT" dirty="0">
              <a:solidFill>
                <a:schemeClr val="bg1"/>
              </a:solidFill>
              <a:latin typeface="Work Sans" pitchFamily="2" charset="0"/>
            </a:endParaRPr>
          </a:p>
        </p:txBody>
      </p:sp>
      <p:sp>
        <p:nvSpPr>
          <p:cNvPr id="10" name="Text Placeholder 3">
            <a:extLst>
              <a:ext uri="{FF2B5EF4-FFF2-40B4-BE49-F238E27FC236}">
                <a16:creationId xmlns:a16="http://schemas.microsoft.com/office/drawing/2014/main" id="{ABC9CCEE-CADD-7BFB-DA32-36FC567EAA23}"/>
              </a:ext>
            </a:extLst>
          </p:cNvPr>
          <p:cNvSpPr>
            <a:spLocks noGrp="1"/>
          </p:cNvSpPr>
          <p:nvPr>
            <p:ph type="body" idx="1"/>
          </p:nvPr>
        </p:nvSpPr>
        <p:spPr>
          <a:xfrm>
            <a:off x="3718800" y="2467416"/>
            <a:ext cx="4495800" cy="1257107"/>
          </a:xfrm>
        </p:spPr>
        <p:txBody>
          <a:bodyPr>
            <a:normAutofit/>
          </a:bodyPr>
          <a:lstStyle/>
          <a:p>
            <a:r>
              <a:rPr lang="et-EE" sz="2600" dirty="0"/>
              <a:t>Mida ütleb teadus meile kliimamuutuse kohta?</a:t>
            </a:r>
            <a:endParaRPr lang="de-DE" sz="2600" dirty="0"/>
          </a:p>
        </p:txBody>
      </p:sp>
    </p:spTree>
    <p:extLst>
      <p:ext uri="{BB962C8B-B14F-4D97-AF65-F5344CB8AC3E}">
        <p14:creationId xmlns:p14="http://schemas.microsoft.com/office/powerpoint/2010/main" val="2323052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8C9C3-8FBA-E2B0-EA40-A5DD4E264E7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201C069E-5976-B140-E105-7A83954D7230}"/>
              </a:ext>
            </a:extLst>
          </p:cNvPr>
          <p:cNvSpPr>
            <a:spLocks noGrp="1"/>
          </p:cNvSpPr>
          <p:nvPr>
            <p:ph type="dt" idx="10"/>
          </p:nvPr>
        </p:nvSpPr>
        <p:spPr/>
        <p:txBody>
          <a:bodyPr/>
          <a:lstStyle/>
          <a:p>
            <a:fld id="{9E766C58-C115-4258-AE9E-D086ED805E48}" type="datetime1">
              <a:rPr lang="de-DE" smtClean="0"/>
              <a:t>06.10.2025</a:t>
            </a:fld>
            <a:endParaRPr lang="de-DE"/>
          </a:p>
        </p:txBody>
      </p:sp>
      <p:sp>
        <p:nvSpPr>
          <p:cNvPr id="3" name="Slide Number Placeholder 2">
            <a:extLst>
              <a:ext uri="{FF2B5EF4-FFF2-40B4-BE49-F238E27FC236}">
                <a16:creationId xmlns:a16="http://schemas.microsoft.com/office/drawing/2014/main" id="{BA219C6B-7CE5-63B9-4757-EA70B74B26C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25</a:t>
            </a:fld>
            <a:endParaRPr lang="de-DE"/>
          </a:p>
        </p:txBody>
      </p:sp>
      <p:sp>
        <p:nvSpPr>
          <p:cNvPr id="4" name="Text Placeholder 3">
            <a:extLst>
              <a:ext uri="{FF2B5EF4-FFF2-40B4-BE49-F238E27FC236}">
                <a16:creationId xmlns:a16="http://schemas.microsoft.com/office/drawing/2014/main" id="{A3AD6636-AC18-9741-FF8B-6FB98E245D96}"/>
              </a:ext>
            </a:extLst>
          </p:cNvPr>
          <p:cNvSpPr>
            <a:spLocks noGrp="1"/>
          </p:cNvSpPr>
          <p:nvPr>
            <p:ph type="body" idx="1"/>
          </p:nvPr>
        </p:nvSpPr>
        <p:spPr>
          <a:xfrm>
            <a:off x="838200" y="6332027"/>
            <a:ext cx="4598096" cy="372882"/>
          </a:xfrm>
        </p:spPr>
        <p:txBody>
          <a:bodyPr/>
          <a:lstStyle/>
          <a:p>
            <a:r>
              <a:rPr lang="et-EE" dirty="0">
                <a:latin typeface="Work Sans" pitchFamily="2" charset="0"/>
              </a:rPr>
              <a:t>Joonis: </a:t>
            </a:r>
            <a:r>
              <a:rPr lang="de-DE" sz="1100" dirty="0">
                <a:latin typeface="Work Sans" pitchFamily="2" charset="0"/>
              </a:rPr>
              <a:t>ovos</a:t>
            </a:r>
            <a:endParaRPr lang="de-AT" sz="1100" dirty="0">
              <a:latin typeface="Work Sans" pitchFamily="2" charset="0"/>
            </a:endParaRPr>
          </a:p>
        </p:txBody>
      </p:sp>
      <p:sp>
        <p:nvSpPr>
          <p:cNvPr id="5" name="Title 4">
            <a:extLst>
              <a:ext uri="{FF2B5EF4-FFF2-40B4-BE49-F238E27FC236}">
                <a16:creationId xmlns:a16="http://schemas.microsoft.com/office/drawing/2014/main" id="{73B59739-781F-5BFE-0F67-91887A6382F1}"/>
              </a:ext>
            </a:extLst>
          </p:cNvPr>
          <p:cNvSpPr>
            <a:spLocks noGrp="1"/>
          </p:cNvSpPr>
          <p:nvPr>
            <p:ph type="title"/>
          </p:nvPr>
        </p:nvSpPr>
        <p:spPr/>
        <p:txBody>
          <a:bodyPr/>
          <a:lstStyle/>
          <a:p>
            <a:r>
              <a:rPr lang="et-EE" dirty="0"/>
              <a:t>Arutelu</a:t>
            </a:r>
            <a:endParaRPr lang="de-AT" dirty="0"/>
          </a:p>
        </p:txBody>
      </p:sp>
      <p:pic>
        <p:nvPicPr>
          <p:cNvPr id="6" name="Google Shape;151;p67">
            <a:extLst>
              <a:ext uri="{FF2B5EF4-FFF2-40B4-BE49-F238E27FC236}">
                <a16:creationId xmlns:a16="http://schemas.microsoft.com/office/drawing/2014/main" id="{9C5E0F92-A32A-EFA7-72F7-EB142E25E776}"/>
              </a:ext>
            </a:extLst>
          </p:cNvPr>
          <p:cNvPicPr preferRelativeResize="0"/>
          <p:nvPr/>
        </p:nvPicPr>
        <p:blipFill rotWithShape="1">
          <a:blip r:embed="rId3">
            <a:alphaModFix/>
          </a:blip>
          <a:srcRect/>
          <a:stretch/>
        </p:blipFill>
        <p:spPr>
          <a:xfrm>
            <a:off x="5944057" y="522426"/>
            <a:ext cx="5400644" cy="4320516"/>
          </a:xfrm>
          <a:prstGeom prst="rect">
            <a:avLst/>
          </a:prstGeom>
          <a:noFill/>
          <a:ln>
            <a:noFill/>
          </a:ln>
        </p:spPr>
      </p:pic>
      <p:pic>
        <p:nvPicPr>
          <p:cNvPr id="7" name="Google Shape;152;p67">
            <a:extLst>
              <a:ext uri="{FF2B5EF4-FFF2-40B4-BE49-F238E27FC236}">
                <a16:creationId xmlns:a16="http://schemas.microsoft.com/office/drawing/2014/main" id="{6CF125DA-7C94-568E-9583-DAD875264C75}"/>
              </a:ext>
            </a:extLst>
          </p:cNvPr>
          <p:cNvPicPr preferRelativeResize="0"/>
          <p:nvPr/>
        </p:nvPicPr>
        <p:blipFill>
          <a:blip r:embed="rId4"/>
          <a:srcRect/>
          <a:stretch/>
        </p:blipFill>
        <p:spPr>
          <a:xfrm>
            <a:off x="5944058" y="3104866"/>
            <a:ext cx="5211740" cy="3074016"/>
          </a:xfrm>
          <a:prstGeom prst="rect">
            <a:avLst/>
          </a:prstGeom>
          <a:noFill/>
          <a:ln>
            <a:noFill/>
          </a:ln>
        </p:spPr>
      </p:pic>
      <p:sp>
        <p:nvSpPr>
          <p:cNvPr id="8" name="Google Shape;283;p6">
            <a:extLst>
              <a:ext uri="{FF2B5EF4-FFF2-40B4-BE49-F238E27FC236}">
                <a16:creationId xmlns:a16="http://schemas.microsoft.com/office/drawing/2014/main" id="{744A8CC6-58AE-B5E3-6BC5-190FF4DBF41A}"/>
              </a:ext>
            </a:extLst>
          </p:cNvPr>
          <p:cNvSpPr txBox="1">
            <a:spLocks/>
          </p:cNvSpPr>
          <p:nvPr/>
        </p:nvSpPr>
        <p:spPr>
          <a:xfrm>
            <a:off x="838200" y="1519442"/>
            <a:ext cx="4749800" cy="11526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1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a:spcBef>
                <a:spcPts val="0"/>
              </a:spcBef>
              <a:buClr>
                <a:schemeClr val="dk1"/>
              </a:buClr>
              <a:buSzPts val="2800"/>
            </a:pPr>
            <a:r>
              <a:rPr lang="en-US" sz="2800" dirty="0" err="1">
                <a:solidFill>
                  <a:schemeClr val="tx1"/>
                </a:solidFill>
                <a:latin typeface="Work Sans SemiBold" pitchFamily="2" charset="0"/>
              </a:rPr>
              <a:t>Kliimamuutused</a:t>
            </a:r>
            <a:r>
              <a:rPr lang="en-US" sz="2800" dirty="0">
                <a:solidFill>
                  <a:schemeClr val="tx1"/>
                </a:solidFill>
                <a:latin typeface="Work Sans SemiBold" pitchFamily="2" charset="0"/>
              </a:rPr>
              <a:t> on </a:t>
            </a:r>
            <a:r>
              <a:rPr lang="en-US" sz="2800" dirty="0" err="1">
                <a:solidFill>
                  <a:schemeClr val="tx1"/>
                </a:solidFill>
                <a:latin typeface="Work Sans SemiBold" pitchFamily="2" charset="0"/>
              </a:rPr>
              <a:t>peamiselt</a:t>
            </a:r>
            <a:r>
              <a:rPr lang="en-US" sz="2800" dirty="0">
                <a:solidFill>
                  <a:schemeClr val="tx1"/>
                </a:solidFill>
                <a:latin typeface="Work Sans SemiBold" pitchFamily="2" charset="0"/>
              </a:rPr>
              <a:t> </a:t>
            </a:r>
            <a:r>
              <a:rPr lang="en-US" sz="2800" dirty="0" err="1">
                <a:solidFill>
                  <a:schemeClr val="tx1"/>
                </a:solidFill>
                <a:latin typeface="Work Sans SemiBold" pitchFamily="2" charset="0"/>
              </a:rPr>
              <a:t>põhjustatud</a:t>
            </a:r>
            <a:r>
              <a:rPr lang="en-US" sz="2800" dirty="0">
                <a:solidFill>
                  <a:schemeClr val="tx1"/>
                </a:solidFill>
                <a:latin typeface="Work Sans SemiBold" pitchFamily="2" charset="0"/>
              </a:rPr>
              <a:t> </a:t>
            </a:r>
            <a:r>
              <a:rPr lang="en-US" sz="2800" dirty="0" err="1">
                <a:solidFill>
                  <a:schemeClr val="tx1"/>
                </a:solidFill>
                <a:latin typeface="Work Sans SemiBold" pitchFamily="2" charset="0"/>
              </a:rPr>
              <a:t>inimtegevusest</a:t>
            </a:r>
            <a:r>
              <a:rPr lang="en-US" sz="2800" dirty="0">
                <a:solidFill>
                  <a:schemeClr val="tx1"/>
                </a:solidFill>
                <a:latin typeface="Work Sans SemiBold" pitchFamily="2" charset="0"/>
              </a:rPr>
              <a:t>.</a:t>
            </a:r>
          </a:p>
        </p:txBody>
      </p:sp>
      <p:sp>
        <p:nvSpPr>
          <p:cNvPr id="9" name="Google Shape;446;p20">
            <a:extLst>
              <a:ext uri="{FF2B5EF4-FFF2-40B4-BE49-F238E27FC236}">
                <a16:creationId xmlns:a16="http://schemas.microsoft.com/office/drawing/2014/main" id="{F489114E-E295-B22E-C121-8DE2F0B6E9BB}"/>
              </a:ext>
            </a:extLst>
          </p:cNvPr>
          <p:cNvSpPr txBox="1">
            <a:spLocks/>
          </p:cNvSpPr>
          <p:nvPr/>
        </p:nvSpPr>
        <p:spPr>
          <a:xfrm>
            <a:off x="834168" y="2900896"/>
            <a:ext cx="5261832" cy="316421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20000"/>
              </a:lnSpc>
              <a:spcBef>
                <a:spcPts val="1000"/>
              </a:spcBef>
              <a:spcAft>
                <a:spcPts val="0"/>
              </a:spcAft>
              <a:buClr>
                <a:schemeClr val="accent1"/>
              </a:buClr>
              <a:buSzPts val="1800"/>
              <a:buFont typeface="Arial"/>
              <a:buChar char="•"/>
              <a:defRPr sz="1800" b="0" i="0" u="none" strike="noStrike" cap="none">
                <a:solidFill>
                  <a:schemeClr val="dk1"/>
                </a:solidFill>
                <a:latin typeface="Work Sans SemiBold"/>
                <a:ea typeface="Work Sans SemiBold"/>
                <a:cs typeface="Work Sans SemiBold"/>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42900">
              <a:spcAft>
                <a:spcPts val="1200"/>
              </a:spcAft>
              <a:buFont typeface="Play"/>
              <a:buAutoNum type="arabicPeriod"/>
            </a:pPr>
            <a:r>
              <a:rPr lang="et-EE" dirty="0">
                <a:latin typeface="Work Sans SemiBold" pitchFamily="2" charset="0"/>
              </a:rPr>
              <a:t>Mõtle</a:t>
            </a:r>
            <a:r>
              <a:rPr lang="en-US" dirty="0">
                <a:latin typeface="Work Sans SemiBold" pitchFamily="2" charset="0"/>
                <a:ea typeface="Work Sans"/>
                <a:cs typeface="Work Sans"/>
                <a:sym typeface="Work Sans"/>
              </a:rPr>
              <a:t> </a:t>
            </a:r>
            <a:r>
              <a:rPr lang="et-EE" dirty="0">
                <a:latin typeface="Work Sans Medium" pitchFamily="2" charset="0"/>
                <a:ea typeface="Work Sans"/>
                <a:cs typeface="Work Sans"/>
                <a:sym typeface="Work Sans"/>
              </a:rPr>
              <a:t>iseseisvalt</a:t>
            </a:r>
            <a:r>
              <a:rPr lang="en-US" dirty="0">
                <a:latin typeface="Work Sans Medium" pitchFamily="2" charset="0"/>
                <a:ea typeface="Work Sans"/>
                <a:cs typeface="Work Sans"/>
                <a:sym typeface="Work Sans"/>
              </a:rPr>
              <a:t> (2 min</a:t>
            </a:r>
            <a:r>
              <a:rPr lang="et-EE" dirty="0" err="1">
                <a:latin typeface="Work Sans Medium" pitchFamily="2" charset="0"/>
                <a:ea typeface="Work Sans"/>
                <a:cs typeface="Work Sans"/>
                <a:sym typeface="Work Sans"/>
              </a:rPr>
              <a:t>utit</a:t>
            </a:r>
            <a:r>
              <a:rPr lang="en-US" dirty="0">
                <a:latin typeface="Work Sans Medium" pitchFamily="2" charset="0"/>
                <a:ea typeface="Work Sans"/>
                <a:cs typeface="Work Sans"/>
                <a:sym typeface="Work Sans"/>
              </a:rPr>
              <a:t>)</a:t>
            </a:r>
            <a:endParaRPr lang="en-US" dirty="0">
              <a:latin typeface="Work Sans Medium" pitchFamily="2" charset="0"/>
            </a:endParaRPr>
          </a:p>
          <a:p>
            <a:pPr marL="342900">
              <a:lnSpc>
                <a:spcPct val="130000"/>
              </a:lnSpc>
              <a:buFont typeface="Play"/>
              <a:buAutoNum type="arabicPeriod"/>
            </a:pPr>
            <a:r>
              <a:rPr lang="et-EE" dirty="0"/>
              <a:t>Leia paariline</a:t>
            </a:r>
            <a:r>
              <a:rPr lang="en-US" dirty="0">
                <a:latin typeface="Work Sans"/>
                <a:ea typeface="Work Sans"/>
                <a:cs typeface="Work Sans"/>
                <a:sym typeface="Work Sans"/>
              </a:rPr>
              <a:t> </a:t>
            </a:r>
            <a:r>
              <a:rPr lang="et-EE" dirty="0">
                <a:latin typeface="Work Sans"/>
                <a:ea typeface="Work Sans"/>
                <a:cs typeface="Work Sans"/>
                <a:sym typeface="Work Sans"/>
              </a:rPr>
              <a:t>ja vahetage omavahel mõtteid</a:t>
            </a:r>
            <a:r>
              <a:rPr lang="en-US" dirty="0">
                <a:latin typeface="Work Sans" pitchFamily="2" charset="0"/>
                <a:ea typeface="Work Sans"/>
                <a:cs typeface="Work Sans"/>
                <a:sym typeface="Work Sans"/>
              </a:rPr>
              <a:t> (3 min</a:t>
            </a:r>
            <a:r>
              <a:rPr lang="et-EE" dirty="0" err="1">
                <a:latin typeface="Work Sans" pitchFamily="2" charset="0"/>
                <a:ea typeface="Work Sans"/>
                <a:cs typeface="Work Sans"/>
                <a:sym typeface="Work Sans"/>
              </a:rPr>
              <a:t>utit</a:t>
            </a:r>
            <a:r>
              <a:rPr lang="en-US" dirty="0">
                <a:latin typeface="Work Sans" pitchFamily="2" charset="0"/>
                <a:ea typeface="Work Sans"/>
                <a:cs typeface="Work Sans"/>
                <a:sym typeface="Work Sans"/>
              </a:rPr>
              <a:t>)</a:t>
            </a:r>
            <a:endParaRPr lang="en-US" dirty="0">
              <a:latin typeface="Work Sans" pitchFamily="2" charset="0"/>
            </a:endParaRPr>
          </a:p>
          <a:p>
            <a:pPr marL="342900">
              <a:lnSpc>
                <a:spcPct val="130000"/>
              </a:lnSpc>
              <a:buFont typeface="Play"/>
              <a:buAutoNum type="arabicPeriod"/>
            </a:pPr>
            <a:r>
              <a:rPr lang="et-EE" dirty="0"/>
              <a:t>Jagage</a:t>
            </a:r>
            <a:r>
              <a:rPr lang="en-US" dirty="0">
                <a:latin typeface="Work Sans"/>
                <a:ea typeface="Work Sans"/>
                <a:cs typeface="Work Sans"/>
                <a:sym typeface="Work Sans"/>
              </a:rPr>
              <a:t> </a:t>
            </a:r>
            <a:r>
              <a:rPr lang="et-EE" dirty="0">
                <a:latin typeface="Work Sans"/>
                <a:ea typeface="Work Sans"/>
                <a:cs typeface="Work Sans"/>
                <a:sym typeface="Work Sans"/>
              </a:rPr>
              <a:t>oma teadmisi rühmaga</a:t>
            </a:r>
            <a:r>
              <a:rPr lang="en-US" dirty="0">
                <a:latin typeface="Work Sans" pitchFamily="2" charset="0"/>
                <a:ea typeface="Work Sans"/>
                <a:cs typeface="Work Sans"/>
                <a:sym typeface="Work Sans"/>
              </a:rPr>
              <a:t> (5 min</a:t>
            </a:r>
            <a:r>
              <a:rPr lang="et-EE" dirty="0" err="1">
                <a:latin typeface="Work Sans" pitchFamily="2" charset="0"/>
                <a:ea typeface="Work Sans"/>
                <a:cs typeface="Work Sans"/>
                <a:sym typeface="Work Sans"/>
              </a:rPr>
              <a:t>utit</a:t>
            </a:r>
            <a:r>
              <a:rPr lang="en-US" dirty="0">
                <a:latin typeface="Work Sans" pitchFamily="2" charset="0"/>
                <a:ea typeface="Work Sans"/>
                <a:cs typeface="Work Sans"/>
                <a:sym typeface="Work Sans"/>
              </a:rPr>
              <a:t>)</a:t>
            </a:r>
          </a:p>
        </p:txBody>
      </p:sp>
      <p:sp>
        <p:nvSpPr>
          <p:cNvPr id="20" name="Google Shape;473;p22">
            <a:extLst>
              <a:ext uri="{FF2B5EF4-FFF2-40B4-BE49-F238E27FC236}">
                <a16:creationId xmlns:a16="http://schemas.microsoft.com/office/drawing/2014/main" id="{1D7A0612-3EE4-FF92-48CF-C53F8FB3026B}"/>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1" name="Google Shape;474;p22">
            <a:extLst>
              <a:ext uri="{FF2B5EF4-FFF2-40B4-BE49-F238E27FC236}">
                <a16:creationId xmlns:a16="http://schemas.microsoft.com/office/drawing/2014/main" id="{E346736D-CAD7-A7D8-671E-1CA8B930CF3C}"/>
              </a:ext>
            </a:extLst>
          </p:cNvPr>
          <p:cNvPicPr preferRelativeResize="0"/>
          <p:nvPr/>
        </p:nvPicPr>
        <p:blipFill rotWithShape="1">
          <a:blip r:embed="rId5">
            <a:alphaModFix/>
          </a:blip>
          <a:srcRect/>
          <a:stretch/>
        </p:blipFill>
        <p:spPr>
          <a:xfrm>
            <a:off x="118748" y="93800"/>
            <a:ext cx="385720" cy="385720"/>
          </a:xfrm>
          <a:prstGeom prst="rect">
            <a:avLst/>
          </a:prstGeom>
          <a:noFill/>
          <a:ln>
            <a:noFill/>
          </a:ln>
        </p:spPr>
      </p:pic>
      <p:sp>
        <p:nvSpPr>
          <p:cNvPr id="10" name="Google Shape;283;p6">
            <a:extLst>
              <a:ext uri="{FF2B5EF4-FFF2-40B4-BE49-F238E27FC236}">
                <a16:creationId xmlns:a16="http://schemas.microsoft.com/office/drawing/2014/main" id="{1BE355DF-407C-18CE-FEE2-46A9C31A9FA7}"/>
              </a:ext>
            </a:extLst>
          </p:cNvPr>
          <p:cNvSpPr txBox="1">
            <a:spLocks/>
          </p:cNvSpPr>
          <p:nvPr/>
        </p:nvSpPr>
        <p:spPr>
          <a:xfrm>
            <a:off x="6277099" y="1583235"/>
            <a:ext cx="2843151" cy="9146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1800"/>
              <a:buFont typeface="Arial"/>
              <a:buNone/>
              <a:defRPr lang="de-DE" sz="1800" b="0" i="0" u="none" strike="noStrike" cap="none">
                <a:solidFill>
                  <a:schemeClr val="dk1"/>
                </a:solidFill>
                <a:latin typeface="Work Sans Medium"/>
                <a:ea typeface="Work Sans Medium"/>
                <a:cs typeface="Work Sans Medium"/>
                <a:sym typeface="Work Sans"/>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algn="ctr">
              <a:spcBef>
                <a:spcPts val="0"/>
              </a:spcBef>
              <a:buSzPts val="2800"/>
            </a:pPr>
            <a:r>
              <a:rPr lang="et-EE" sz="3200" dirty="0">
                <a:solidFill>
                  <a:schemeClr val="accent1"/>
                </a:solidFill>
                <a:latin typeface="Work Sans SemiBold" pitchFamily="2" charset="0"/>
              </a:rPr>
              <a:t>Kas see on sinu arvates õige</a:t>
            </a:r>
            <a:r>
              <a:rPr lang="en-US" sz="3200" dirty="0">
                <a:solidFill>
                  <a:schemeClr val="accent1"/>
                </a:solidFill>
                <a:latin typeface="Work Sans SemiBold" pitchFamily="2" charset="0"/>
              </a:rPr>
              <a:t>?</a:t>
            </a:r>
          </a:p>
        </p:txBody>
      </p:sp>
    </p:spTree>
    <p:extLst>
      <p:ext uri="{BB962C8B-B14F-4D97-AF65-F5344CB8AC3E}">
        <p14:creationId xmlns:p14="http://schemas.microsoft.com/office/powerpoint/2010/main" val="481416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C0442-3AE3-F591-387D-CA1BC0ABC22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2644055-C0CA-C8B0-3A8E-E418C580FD0D}"/>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5" name="Slide Number Placeholder 4">
            <a:extLst>
              <a:ext uri="{FF2B5EF4-FFF2-40B4-BE49-F238E27FC236}">
                <a16:creationId xmlns:a16="http://schemas.microsoft.com/office/drawing/2014/main" id="{47311715-2144-A622-F467-B94090CE14B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26</a:t>
            </a:fld>
            <a:endParaRPr lang="de-DE"/>
          </a:p>
        </p:txBody>
      </p:sp>
      <p:sp>
        <p:nvSpPr>
          <p:cNvPr id="6" name="Title 5">
            <a:extLst>
              <a:ext uri="{FF2B5EF4-FFF2-40B4-BE49-F238E27FC236}">
                <a16:creationId xmlns:a16="http://schemas.microsoft.com/office/drawing/2014/main" id="{EF597C62-CF4E-1A18-1FA6-56F28213F3CC}"/>
              </a:ext>
            </a:extLst>
          </p:cNvPr>
          <p:cNvSpPr>
            <a:spLocks noGrp="1"/>
          </p:cNvSpPr>
          <p:nvPr>
            <p:ph type="title"/>
          </p:nvPr>
        </p:nvSpPr>
        <p:spPr>
          <a:xfrm>
            <a:off x="838200" y="284361"/>
            <a:ext cx="10515600" cy="997016"/>
          </a:xfrm>
        </p:spPr>
        <p:txBody>
          <a:bodyPr>
            <a:normAutofit fontScale="90000"/>
          </a:bodyPr>
          <a:lstStyle/>
          <a:p>
            <a:r>
              <a:rPr lang="de-DE" dirty="0"/>
              <a:t>Kliimamuutused on </a:t>
            </a:r>
            <a:r>
              <a:rPr lang="de-DE" dirty="0" err="1"/>
              <a:t>peamiselt</a:t>
            </a:r>
            <a:r>
              <a:rPr lang="de-DE" dirty="0"/>
              <a:t> </a:t>
            </a:r>
            <a:r>
              <a:rPr lang="de-DE" dirty="0" err="1"/>
              <a:t>põhjustatud</a:t>
            </a:r>
            <a:r>
              <a:rPr lang="de-DE" dirty="0"/>
              <a:t> </a:t>
            </a:r>
            <a:r>
              <a:rPr lang="de-DE" dirty="0" err="1"/>
              <a:t>inimtegevusest</a:t>
            </a:r>
            <a:endParaRPr lang="de-AT" dirty="0"/>
          </a:p>
        </p:txBody>
      </p:sp>
      <p:sp>
        <p:nvSpPr>
          <p:cNvPr id="7" name="Text Placeholder 6">
            <a:extLst>
              <a:ext uri="{FF2B5EF4-FFF2-40B4-BE49-F238E27FC236}">
                <a16:creationId xmlns:a16="http://schemas.microsoft.com/office/drawing/2014/main" id="{3B4FD829-152E-76AF-30A9-1FD3F81DC508}"/>
              </a:ext>
            </a:extLst>
          </p:cNvPr>
          <p:cNvSpPr>
            <a:spLocks noGrp="1"/>
          </p:cNvSpPr>
          <p:nvPr>
            <p:ph type="body" idx="3"/>
          </p:nvPr>
        </p:nvSpPr>
        <p:spPr>
          <a:xfrm>
            <a:off x="838200" y="6332027"/>
            <a:ext cx="4598096" cy="372882"/>
          </a:xfrm>
        </p:spPr>
        <p:txBody>
          <a:bodyPr>
            <a:spAutoFit/>
          </a:bodyPr>
          <a:lstStyle/>
          <a:p>
            <a:r>
              <a:rPr lang="et-EE" sz="1100" dirty="0"/>
              <a:t>Joonis: </a:t>
            </a:r>
            <a:r>
              <a:rPr lang="de-DE" sz="1100" dirty="0" err="1">
                <a:hlinkClick r:id="rId3"/>
              </a:rPr>
              <a:t>re:look</a:t>
            </a:r>
            <a:r>
              <a:rPr lang="de-DE" sz="1100" dirty="0">
                <a:hlinkClick r:id="rId3"/>
              </a:rPr>
              <a:t> climate</a:t>
            </a:r>
            <a:endParaRPr lang="de-DE" sz="1100" dirty="0"/>
          </a:p>
        </p:txBody>
      </p:sp>
      <p:pic>
        <p:nvPicPr>
          <p:cNvPr id="13" name="Inhaltsplatzhalter 13">
            <a:extLst>
              <a:ext uri="{FF2B5EF4-FFF2-40B4-BE49-F238E27FC236}">
                <a16:creationId xmlns:a16="http://schemas.microsoft.com/office/drawing/2014/main" id="{8F488081-1244-E7EC-E6D7-8DADE7F17D79}"/>
              </a:ext>
            </a:extLst>
          </p:cNvPr>
          <p:cNvPicPr>
            <a:picLocks noGrp="1" noChangeAspect="1"/>
          </p:cNvPicPr>
          <p:nvPr>
            <p:ph type="pic" idx="2"/>
          </p:nvPr>
        </p:nvPicPr>
        <p:blipFill>
          <a:blip r:embed="rId4"/>
          <a:srcRect l="2813" t="8991" r="2251" b="16207"/>
          <a:stretch>
            <a:fillRect/>
          </a:stretch>
        </p:blipFill>
        <p:spPr>
          <a:xfrm>
            <a:off x="1335751" y="2451100"/>
            <a:ext cx="4226052" cy="2747826"/>
          </a:xfrm>
          <a:prstGeom prst="bracketPair">
            <a:avLst>
              <a:gd name="adj" fmla="val 4763"/>
            </a:avLst>
          </a:prstGeom>
          <a:effectLst>
            <a:softEdge rad="0"/>
          </a:effectLst>
        </p:spPr>
      </p:pic>
      <p:sp>
        <p:nvSpPr>
          <p:cNvPr id="8" name="Google Shape;473;p22">
            <a:extLst>
              <a:ext uri="{FF2B5EF4-FFF2-40B4-BE49-F238E27FC236}">
                <a16:creationId xmlns:a16="http://schemas.microsoft.com/office/drawing/2014/main" id="{43DC80F6-BD7A-432E-804A-CE41C4EE4709}"/>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 name="Google Shape;474;p22">
            <a:extLst>
              <a:ext uri="{FF2B5EF4-FFF2-40B4-BE49-F238E27FC236}">
                <a16:creationId xmlns:a16="http://schemas.microsoft.com/office/drawing/2014/main" id="{21FB32D2-C6D7-3B38-C1F0-EFA1B65D9CB6}"/>
              </a:ext>
            </a:extLst>
          </p:cNvPr>
          <p:cNvPicPr preferRelativeResize="0"/>
          <p:nvPr/>
        </p:nvPicPr>
        <p:blipFill rotWithShape="1">
          <a:blip r:embed="rId5">
            <a:alphaModFix/>
          </a:blip>
          <a:srcRect/>
          <a:stretch/>
        </p:blipFill>
        <p:spPr>
          <a:xfrm>
            <a:off x="118748" y="93800"/>
            <a:ext cx="385720" cy="385720"/>
          </a:xfrm>
          <a:prstGeom prst="rect">
            <a:avLst/>
          </a:prstGeom>
          <a:noFill/>
          <a:ln>
            <a:noFill/>
          </a:ln>
        </p:spPr>
      </p:pic>
      <p:sp>
        <p:nvSpPr>
          <p:cNvPr id="19" name="Abgerundetes Rechteck 4">
            <a:extLst>
              <a:ext uri="{FF2B5EF4-FFF2-40B4-BE49-F238E27FC236}">
                <a16:creationId xmlns:a16="http://schemas.microsoft.com/office/drawing/2014/main" id="{4EBA5062-AD30-807C-8BCF-3BA49A523949}"/>
              </a:ext>
            </a:extLst>
          </p:cNvPr>
          <p:cNvSpPr/>
          <p:nvPr/>
        </p:nvSpPr>
        <p:spPr>
          <a:xfrm>
            <a:off x="6647404" y="1542924"/>
            <a:ext cx="5081927" cy="4621983"/>
          </a:xfrm>
          <a:prstGeom prst="roundRect">
            <a:avLst>
              <a:gd name="adj" fmla="val 7699"/>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rtlCol="0" anchor="t"/>
          <a:lstStyle/>
          <a:p>
            <a:pPr algn="ctr">
              <a:lnSpc>
                <a:spcPct val="150000"/>
              </a:lnSpc>
            </a:pPr>
            <a:r>
              <a:rPr lang="de-AT" sz="1800" b="1" u="none" strike="noStrike" spc="300" dirty="0">
                <a:solidFill>
                  <a:schemeClr val="bg2"/>
                </a:solidFill>
                <a:effectLst/>
                <a:latin typeface="Work Sans SemiBold" pitchFamily="2" charset="77"/>
              </a:rPr>
              <a:t>FA</a:t>
            </a:r>
            <a:r>
              <a:rPr lang="et-EE" sz="1800" b="1" u="none" strike="noStrike" spc="300" dirty="0">
                <a:solidFill>
                  <a:schemeClr val="bg2"/>
                </a:solidFill>
                <a:effectLst/>
                <a:latin typeface="Work Sans SemiBold" pitchFamily="2" charset="77"/>
              </a:rPr>
              <a:t>K</a:t>
            </a:r>
            <a:r>
              <a:rPr lang="de-AT" sz="1800" b="1" u="none" strike="noStrike" spc="300" dirty="0">
                <a:solidFill>
                  <a:schemeClr val="bg2"/>
                </a:solidFill>
                <a:effectLst/>
                <a:latin typeface="Work Sans SemiBold" pitchFamily="2" charset="77"/>
              </a:rPr>
              <a:t>T</a:t>
            </a:r>
            <a:r>
              <a:rPr lang="et-EE" sz="1800" b="1" u="none" strike="noStrike" spc="300" dirty="0">
                <a:solidFill>
                  <a:schemeClr val="bg2"/>
                </a:solidFill>
                <a:effectLst/>
                <a:latin typeface="Work Sans SemiBold" pitchFamily="2" charset="77"/>
              </a:rPr>
              <a:t>ID</a:t>
            </a:r>
            <a:endParaRPr lang="de-AT" sz="1800" b="1" u="none" strike="noStrike" spc="300" dirty="0">
              <a:solidFill>
                <a:schemeClr val="bg2"/>
              </a:solidFill>
              <a:effectLst/>
              <a:latin typeface="Work Sans SemiBold" pitchFamily="2" charset="77"/>
            </a:endParaRPr>
          </a:p>
        </p:txBody>
      </p:sp>
      <p:sp>
        <p:nvSpPr>
          <p:cNvPr id="20" name="Textplatzhalter 12">
            <a:extLst>
              <a:ext uri="{FF2B5EF4-FFF2-40B4-BE49-F238E27FC236}">
                <a16:creationId xmlns:a16="http://schemas.microsoft.com/office/drawing/2014/main" id="{4E738147-91E1-63A3-A926-C3E95B099CB5}"/>
              </a:ext>
            </a:extLst>
          </p:cNvPr>
          <p:cNvSpPr txBox="1">
            <a:spLocks/>
          </p:cNvSpPr>
          <p:nvPr/>
        </p:nvSpPr>
        <p:spPr>
          <a:xfrm>
            <a:off x="6647402" y="1998251"/>
            <a:ext cx="5066059" cy="392544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508000" marR="0" lvl="0" indent="-457200" algn="l" rtl="0">
              <a:lnSpc>
                <a:spcPct val="90000"/>
              </a:lnSpc>
              <a:spcBef>
                <a:spcPts val="1000"/>
              </a:spcBef>
              <a:spcAft>
                <a:spcPts val="0"/>
              </a:spcAft>
              <a:buClr>
                <a:schemeClr val="accent1"/>
              </a:buClr>
              <a:buSzPts val="2800"/>
              <a:buFont typeface="Arial" panose="020B0604020202020204" pitchFamily="34" charset="0"/>
              <a:buChar char="•"/>
              <a:defRPr lang="de-DE" sz="2800" b="0" i="0" u="none" strike="noStrike" cap="none">
                <a:solidFill>
                  <a:schemeClr val="dk1"/>
                </a:solidFill>
                <a:latin typeface="Work Sans Medium"/>
                <a:ea typeface="Work Sans Medium"/>
                <a:cs typeface="Work Sans Medium"/>
                <a:sym typeface="Work Sans"/>
              </a:defRPr>
            </a:lvl1pPr>
            <a:lvl2pPr marL="914400" marR="0" lvl="1" indent="-381000" algn="l" rtl="0">
              <a:lnSpc>
                <a:spcPct val="90000"/>
              </a:lnSpc>
              <a:spcBef>
                <a:spcPts val="500"/>
              </a:spcBef>
              <a:spcAft>
                <a:spcPts val="0"/>
              </a:spcAft>
              <a:buClr>
                <a:schemeClr val="accent1"/>
              </a:buClr>
              <a:buSzPts val="2400"/>
              <a:buFont typeface="Play"/>
              <a:buAutoNum type="arabicPeriod"/>
              <a:defRPr sz="2400" b="0" i="0" u="none" strike="noStrike" cap="none">
                <a:solidFill>
                  <a:schemeClr val="dk1"/>
                </a:solidFill>
                <a:latin typeface="Work Sans Medium"/>
                <a:ea typeface="Work Sans Medium"/>
                <a:cs typeface="Work Sans Medium"/>
                <a:sym typeface="Work Sans"/>
              </a:defRPr>
            </a:lvl2pPr>
            <a:lvl3pPr marL="1371600" marR="0" lvl="2" indent="-355600" algn="l" rtl="0">
              <a:lnSpc>
                <a:spcPct val="90000"/>
              </a:lnSpc>
              <a:spcBef>
                <a:spcPts val="500"/>
              </a:spcBef>
              <a:spcAft>
                <a:spcPts val="0"/>
              </a:spcAft>
              <a:buClr>
                <a:schemeClr val="accent1"/>
              </a:buClr>
              <a:buSzPts val="2000"/>
              <a:buFont typeface="Play"/>
              <a:buAutoNum type="arabicPeriod"/>
              <a:defRPr sz="2000" b="0" i="0" u="none" strike="noStrike" cap="none">
                <a:solidFill>
                  <a:schemeClr val="dk1"/>
                </a:solidFill>
                <a:latin typeface="Work Sans Medium"/>
                <a:ea typeface="Work Sans Medium"/>
                <a:cs typeface="Work Sans Medium"/>
                <a:sym typeface="Work Sans"/>
              </a:defRPr>
            </a:lvl3pPr>
            <a:lvl4pPr marL="1828800" marR="0" lvl="3"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4pPr>
            <a:lvl5pPr marL="2286000" marR="0" lvl="4"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indent="-367200">
              <a:lnSpc>
                <a:spcPct val="120000"/>
              </a:lnSpc>
              <a:buSzPct val="140000"/>
            </a:pPr>
            <a:r>
              <a:rPr lang="en-US" sz="1800" dirty="0" err="1"/>
              <a:t>Teaduslik</a:t>
            </a:r>
            <a:r>
              <a:rPr lang="en-US" sz="1800" dirty="0"/>
              <a:t> </a:t>
            </a:r>
            <a:r>
              <a:rPr lang="en-US" sz="1800" dirty="0" err="1"/>
              <a:t>konsensus</a:t>
            </a:r>
            <a:r>
              <a:rPr lang="en-US" sz="1800" dirty="0"/>
              <a:t> </a:t>
            </a:r>
            <a:r>
              <a:rPr lang="en-US" sz="1800" dirty="0" err="1"/>
              <a:t>kinnitab</a:t>
            </a:r>
            <a:r>
              <a:rPr lang="en-US" sz="1800" dirty="0"/>
              <a:t>, et </a:t>
            </a:r>
            <a:r>
              <a:rPr lang="en-US" sz="1800" dirty="0" err="1"/>
              <a:t>fossiilkütuste</a:t>
            </a:r>
            <a:r>
              <a:rPr lang="en-US" sz="1800" dirty="0"/>
              <a:t> </a:t>
            </a:r>
            <a:r>
              <a:rPr lang="en-US" sz="1800" dirty="0" err="1"/>
              <a:t>põletamine</a:t>
            </a:r>
            <a:r>
              <a:rPr lang="en-US" sz="1800" dirty="0"/>
              <a:t>, </a:t>
            </a:r>
            <a:r>
              <a:rPr lang="en-US" sz="1800" dirty="0" err="1"/>
              <a:t>metsade</a:t>
            </a:r>
            <a:r>
              <a:rPr lang="en-US" sz="1800" dirty="0"/>
              <a:t> </a:t>
            </a:r>
            <a:r>
              <a:rPr lang="en-US" sz="1800" dirty="0" err="1"/>
              <a:t>hävitamine</a:t>
            </a:r>
            <a:r>
              <a:rPr lang="en-US" sz="1800" dirty="0"/>
              <a:t> ja </a:t>
            </a:r>
            <a:r>
              <a:rPr lang="en-US" sz="1800" dirty="0" err="1"/>
              <a:t>tööstustegevus</a:t>
            </a:r>
            <a:r>
              <a:rPr lang="en-US" sz="1800" dirty="0"/>
              <a:t> on </a:t>
            </a:r>
            <a:r>
              <a:rPr lang="en-US" sz="1800" dirty="0" err="1"/>
              <a:t>järsult</a:t>
            </a:r>
            <a:r>
              <a:rPr lang="en-US" sz="1800" dirty="0"/>
              <a:t> </a:t>
            </a:r>
            <a:r>
              <a:rPr lang="en-US" sz="1800" dirty="0" err="1"/>
              <a:t>suurendanud</a:t>
            </a:r>
            <a:r>
              <a:rPr lang="en-US" sz="1800" dirty="0"/>
              <a:t> </a:t>
            </a:r>
            <a:r>
              <a:rPr lang="en-US" sz="1800" dirty="0" err="1"/>
              <a:t>atmosfääri</a:t>
            </a:r>
            <a:r>
              <a:rPr lang="en-US" sz="1800" dirty="0"/>
              <a:t> </a:t>
            </a:r>
            <a:r>
              <a:rPr lang="en-US" sz="1800" dirty="0" err="1"/>
              <a:t>kasvuhoonegaaside</a:t>
            </a:r>
            <a:r>
              <a:rPr lang="en-US" sz="1800" dirty="0"/>
              <a:t> – </a:t>
            </a:r>
            <a:r>
              <a:rPr lang="en-US" sz="1800" dirty="0" err="1"/>
              <a:t>eriti</a:t>
            </a:r>
            <a:r>
              <a:rPr lang="en-US" sz="1800" dirty="0"/>
              <a:t> CO₂, CH₄ (</a:t>
            </a:r>
            <a:r>
              <a:rPr lang="en-US" sz="1800" dirty="0" err="1"/>
              <a:t>metaan</a:t>
            </a:r>
            <a:r>
              <a:rPr lang="en-US" sz="1800" dirty="0"/>
              <a:t>) ja N₂O (</a:t>
            </a:r>
            <a:r>
              <a:rPr lang="en-US" sz="1800" dirty="0" err="1"/>
              <a:t>lämmastikoksiid</a:t>
            </a:r>
            <a:r>
              <a:rPr lang="en-US" sz="1800" dirty="0"/>
              <a:t>) – </a:t>
            </a:r>
            <a:r>
              <a:rPr lang="en-US" sz="1800" dirty="0" err="1"/>
              <a:t>hulka</a:t>
            </a:r>
            <a:r>
              <a:rPr lang="en-US" sz="1800" dirty="0"/>
              <a:t>.</a:t>
            </a:r>
            <a:endParaRPr lang="et-EE" sz="1800" dirty="0"/>
          </a:p>
          <a:p>
            <a:pPr indent="-367200">
              <a:lnSpc>
                <a:spcPct val="120000"/>
              </a:lnSpc>
              <a:buSzPct val="140000"/>
            </a:pPr>
            <a:r>
              <a:rPr lang="en-US" sz="1800" dirty="0"/>
              <a:t>Need </a:t>
            </a:r>
            <a:r>
              <a:rPr lang="en-US" sz="1800" dirty="0" err="1"/>
              <a:t>kasvuhoonegaasid</a:t>
            </a:r>
            <a:r>
              <a:rPr lang="en-US" sz="1800" dirty="0"/>
              <a:t> </a:t>
            </a:r>
            <a:r>
              <a:rPr lang="en-US" sz="1800" dirty="0" err="1"/>
              <a:t>püüavad</a:t>
            </a:r>
            <a:r>
              <a:rPr lang="en-US" sz="1800" dirty="0"/>
              <a:t> Maa </a:t>
            </a:r>
            <a:r>
              <a:rPr lang="en-US" sz="1800" dirty="0" err="1"/>
              <a:t>atmosfääri</a:t>
            </a:r>
            <a:r>
              <a:rPr lang="en-US" sz="1800" dirty="0"/>
              <a:t> </a:t>
            </a:r>
            <a:r>
              <a:rPr lang="en-US" sz="1800" dirty="0" err="1"/>
              <a:t>soojust</a:t>
            </a:r>
            <a:r>
              <a:rPr lang="en-US" sz="1800" dirty="0"/>
              <a:t> </a:t>
            </a:r>
            <a:r>
              <a:rPr lang="en-US" sz="1800" dirty="0" err="1"/>
              <a:t>kinni</a:t>
            </a:r>
            <a:r>
              <a:rPr lang="en-US" sz="1800" dirty="0"/>
              <a:t>, </a:t>
            </a:r>
            <a:r>
              <a:rPr lang="en-US" sz="1800" dirty="0" err="1"/>
              <a:t>põhjustades</a:t>
            </a:r>
            <a:r>
              <a:rPr lang="en-US" sz="1800" dirty="0"/>
              <a:t> </a:t>
            </a:r>
            <a:r>
              <a:rPr lang="en-US" sz="1800" dirty="0" err="1"/>
              <a:t>globaalset</a:t>
            </a:r>
            <a:r>
              <a:rPr lang="en-US" sz="1800" dirty="0"/>
              <a:t> </a:t>
            </a:r>
            <a:r>
              <a:rPr lang="en-US" sz="1800" dirty="0" err="1"/>
              <a:t>soojenemist</a:t>
            </a:r>
            <a:r>
              <a:rPr lang="en-US" sz="1800" dirty="0"/>
              <a:t> ja </a:t>
            </a:r>
            <a:r>
              <a:rPr lang="en-US" sz="1800" dirty="0" err="1"/>
              <a:t>muutes</a:t>
            </a:r>
            <a:r>
              <a:rPr lang="en-US" sz="1800" dirty="0"/>
              <a:t> </a:t>
            </a:r>
            <a:r>
              <a:rPr lang="en-US" sz="1800" dirty="0" err="1"/>
              <a:t>kliimamustreid</a:t>
            </a:r>
            <a:r>
              <a:rPr lang="en-US" sz="1800" dirty="0"/>
              <a:t> </a:t>
            </a:r>
            <a:r>
              <a:rPr lang="en-US" sz="1800" dirty="0" err="1"/>
              <a:t>kogu</a:t>
            </a:r>
            <a:r>
              <a:rPr lang="en-US" sz="1800" dirty="0"/>
              <a:t> </a:t>
            </a:r>
            <a:r>
              <a:rPr lang="en-US" sz="1800" dirty="0" err="1"/>
              <a:t>maailmas</a:t>
            </a:r>
            <a:r>
              <a:rPr lang="en-US" sz="1800" dirty="0"/>
              <a:t>.</a:t>
            </a:r>
            <a:endParaRPr lang="de-AT" sz="1800" dirty="0"/>
          </a:p>
        </p:txBody>
      </p:sp>
      <p:pic>
        <p:nvPicPr>
          <p:cNvPr id="21" name="Grafik 20">
            <a:extLst>
              <a:ext uri="{FF2B5EF4-FFF2-40B4-BE49-F238E27FC236}">
                <a16:creationId xmlns:a16="http://schemas.microsoft.com/office/drawing/2014/main" id="{6905ACAD-4AC0-E6D2-0A4D-9972925D26B5}"/>
              </a:ext>
            </a:extLst>
          </p:cNvPr>
          <p:cNvPicPr>
            <a:picLocks noChangeAspect="1"/>
          </p:cNvPicPr>
          <p:nvPr/>
        </p:nvPicPr>
        <p:blipFill>
          <a:blip r:embed="rId6"/>
          <a:srcRect/>
          <a:stretch/>
        </p:blipFill>
        <p:spPr>
          <a:xfrm>
            <a:off x="8845547" y="1114686"/>
            <a:ext cx="669771" cy="669771"/>
          </a:xfrm>
          <a:prstGeom prst="rect">
            <a:avLst/>
          </a:prstGeom>
        </p:spPr>
      </p:pic>
      <p:sp>
        <p:nvSpPr>
          <p:cNvPr id="23" name="Textfeld 22">
            <a:extLst>
              <a:ext uri="{FF2B5EF4-FFF2-40B4-BE49-F238E27FC236}">
                <a16:creationId xmlns:a16="http://schemas.microsoft.com/office/drawing/2014/main" id="{90E812AE-ADFD-1DB4-9DD5-1502048BA873}"/>
              </a:ext>
            </a:extLst>
          </p:cNvPr>
          <p:cNvSpPr txBox="1"/>
          <p:nvPr/>
        </p:nvSpPr>
        <p:spPr>
          <a:xfrm>
            <a:off x="1228323" y="5250790"/>
            <a:ext cx="507739" cy="246221"/>
          </a:xfrm>
          <a:prstGeom prst="rect">
            <a:avLst/>
          </a:prstGeom>
          <a:noFill/>
        </p:spPr>
        <p:txBody>
          <a:bodyPr wrap="square">
            <a:spAutoFit/>
          </a:bodyPr>
          <a:lstStyle/>
          <a:p>
            <a:r>
              <a:rPr lang="en-US" sz="1000">
                <a:latin typeface="Work Sans Medium" pitchFamily="2" charset="0"/>
              </a:rPr>
              <a:t>1880</a:t>
            </a:r>
            <a:endParaRPr lang="de-AT" sz="1000">
              <a:latin typeface="Work Sans Medium" pitchFamily="2" charset="0"/>
            </a:endParaRPr>
          </a:p>
        </p:txBody>
      </p:sp>
      <p:sp>
        <p:nvSpPr>
          <p:cNvPr id="24" name="Textfeld 23">
            <a:extLst>
              <a:ext uri="{FF2B5EF4-FFF2-40B4-BE49-F238E27FC236}">
                <a16:creationId xmlns:a16="http://schemas.microsoft.com/office/drawing/2014/main" id="{8416A050-31E3-214F-FD3F-0D30BB604648}"/>
              </a:ext>
            </a:extLst>
          </p:cNvPr>
          <p:cNvSpPr txBox="1"/>
          <p:nvPr/>
        </p:nvSpPr>
        <p:spPr>
          <a:xfrm>
            <a:off x="5190741" y="5250791"/>
            <a:ext cx="507739" cy="246221"/>
          </a:xfrm>
          <a:prstGeom prst="rect">
            <a:avLst/>
          </a:prstGeom>
          <a:noFill/>
        </p:spPr>
        <p:txBody>
          <a:bodyPr wrap="square">
            <a:spAutoFit/>
          </a:bodyPr>
          <a:lstStyle/>
          <a:p>
            <a:pPr algn="r"/>
            <a:r>
              <a:rPr lang="en-US" sz="1000">
                <a:latin typeface="Work Sans Medium" pitchFamily="2" charset="0"/>
              </a:rPr>
              <a:t>2021</a:t>
            </a:r>
            <a:endParaRPr lang="de-AT" sz="1000">
              <a:latin typeface="Work Sans Medium" pitchFamily="2" charset="0"/>
            </a:endParaRPr>
          </a:p>
        </p:txBody>
      </p:sp>
      <p:sp>
        <p:nvSpPr>
          <p:cNvPr id="25" name="Textfeld 24">
            <a:extLst>
              <a:ext uri="{FF2B5EF4-FFF2-40B4-BE49-F238E27FC236}">
                <a16:creationId xmlns:a16="http://schemas.microsoft.com/office/drawing/2014/main" id="{ABC58934-382B-40FB-5D74-DDC12C97A8D8}"/>
              </a:ext>
            </a:extLst>
          </p:cNvPr>
          <p:cNvSpPr txBox="1"/>
          <p:nvPr/>
        </p:nvSpPr>
        <p:spPr>
          <a:xfrm>
            <a:off x="3209532" y="5268435"/>
            <a:ext cx="507739" cy="246221"/>
          </a:xfrm>
          <a:prstGeom prst="rect">
            <a:avLst/>
          </a:prstGeom>
          <a:noFill/>
        </p:spPr>
        <p:txBody>
          <a:bodyPr wrap="square">
            <a:spAutoFit/>
          </a:bodyPr>
          <a:lstStyle/>
          <a:p>
            <a:pPr algn="ctr"/>
            <a:r>
              <a:rPr lang="en-US" sz="1000">
                <a:latin typeface="Work Sans Medium" pitchFamily="2" charset="0"/>
              </a:rPr>
              <a:t>1950</a:t>
            </a:r>
            <a:endParaRPr lang="de-AT" sz="1000">
              <a:latin typeface="Work Sans Medium" pitchFamily="2" charset="0"/>
            </a:endParaRPr>
          </a:p>
        </p:txBody>
      </p:sp>
      <p:pic>
        <p:nvPicPr>
          <p:cNvPr id="10" name="Grafik 9">
            <a:extLst>
              <a:ext uri="{FF2B5EF4-FFF2-40B4-BE49-F238E27FC236}">
                <a16:creationId xmlns:a16="http://schemas.microsoft.com/office/drawing/2014/main" id="{6BAA7E57-57C7-27B0-757F-A27E79BC6A48}"/>
              </a:ext>
            </a:extLst>
          </p:cNvPr>
          <p:cNvPicPr>
            <a:picLocks noChangeAspect="1"/>
          </p:cNvPicPr>
          <p:nvPr/>
        </p:nvPicPr>
        <p:blipFill>
          <a:blip r:embed="rId7"/>
          <a:srcRect l="11601" t="783" r="15951" b="1034"/>
          <a:stretch>
            <a:fillRect/>
          </a:stretch>
        </p:blipFill>
        <p:spPr>
          <a:xfrm>
            <a:off x="800227" y="2451100"/>
            <a:ext cx="157163" cy="2740402"/>
          </a:xfrm>
          <a:prstGeom prst="bracketPair">
            <a:avLst>
              <a:gd name="adj" fmla="val 50000"/>
            </a:avLst>
          </a:prstGeom>
        </p:spPr>
      </p:pic>
      <p:pic>
        <p:nvPicPr>
          <p:cNvPr id="12" name="Grafik 11">
            <a:extLst>
              <a:ext uri="{FF2B5EF4-FFF2-40B4-BE49-F238E27FC236}">
                <a16:creationId xmlns:a16="http://schemas.microsoft.com/office/drawing/2014/main" id="{C861C42F-6F9F-31A4-1B08-203743447A94}"/>
              </a:ext>
            </a:extLst>
          </p:cNvPr>
          <p:cNvPicPr>
            <a:picLocks noChangeAspect="1"/>
          </p:cNvPicPr>
          <p:nvPr/>
        </p:nvPicPr>
        <p:blipFill>
          <a:blip r:embed="rId7"/>
          <a:srcRect l="11601" t="783" r="15951" b="1034"/>
          <a:stretch>
            <a:fillRect/>
          </a:stretch>
        </p:blipFill>
        <p:spPr>
          <a:xfrm>
            <a:off x="5856523" y="2451100"/>
            <a:ext cx="157163" cy="2740401"/>
          </a:xfrm>
          <a:prstGeom prst="bracketPair">
            <a:avLst>
              <a:gd name="adj" fmla="val 50000"/>
            </a:avLst>
          </a:prstGeom>
        </p:spPr>
      </p:pic>
      <p:sp>
        <p:nvSpPr>
          <p:cNvPr id="16" name="Textfeld 15">
            <a:extLst>
              <a:ext uri="{FF2B5EF4-FFF2-40B4-BE49-F238E27FC236}">
                <a16:creationId xmlns:a16="http://schemas.microsoft.com/office/drawing/2014/main" id="{E5031D37-C5BB-6B30-52C9-7A0565682583}"/>
              </a:ext>
            </a:extLst>
          </p:cNvPr>
          <p:cNvSpPr txBox="1"/>
          <p:nvPr/>
        </p:nvSpPr>
        <p:spPr>
          <a:xfrm>
            <a:off x="68068" y="2100391"/>
            <a:ext cx="1621480" cy="400110"/>
          </a:xfrm>
          <a:prstGeom prst="rect">
            <a:avLst/>
          </a:prstGeom>
          <a:noFill/>
        </p:spPr>
        <p:txBody>
          <a:bodyPr wrap="square">
            <a:spAutoFit/>
          </a:bodyPr>
          <a:lstStyle/>
          <a:p>
            <a:pPr algn="ctr"/>
            <a:r>
              <a:rPr lang="en-US" sz="1000" dirty="0" err="1">
                <a:latin typeface="Work Sans Medium" pitchFamily="2" charset="0"/>
              </a:rPr>
              <a:t>absolu</a:t>
            </a:r>
            <a:r>
              <a:rPr lang="et-EE" sz="1000" dirty="0">
                <a:latin typeface="Work Sans Medium" pitchFamily="2" charset="0"/>
              </a:rPr>
              <a:t>u</a:t>
            </a:r>
            <a:r>
              <a:rPr lang="en-US" sz="1000" dirty="0">
                <a:latin typeface="Work Sans Medium" pitchFamily="2" charset="0"/>
              </a:rPr>
              <a:t>t</a:t>
            </a:r>
            <a:r>
              <a:rPr lang="et-EE" sz="1000" dirty="0">
                <a:latin typeface="Work Sans Medium" pitchFamily="2" charset="0"/>
              </a:rPr>
              <a:t>n</a:t>
            </a:r>
            <a:r>
              <a:rPr lang="en-US" sz="1000" dirty="0">
                <a:latin typeface="Work Sans Medium" pitchFamily="2" charset="0"/>
              </a:rPr>
              <a:t>e </a:t>
            </a:r>
            <a:r>
              <a:rPr lang="en-US" sz="1000" dirty="0" err="1">
                <a:latin typeface="Work Sans Medium" pitchFamily="2" charset="0"/>
              </a:rPr>
              <a:t>temperatu</a:t>
            </a:r>
            <a:r>
              <a:rPr lang="et-EE" sz="1000" dirty="0">
                <a:latin typeface="Work Sans Medium" pitchFamily="2" charset="0"/>
              </a:rPr>
              <a:t>u</a:t>
            </a:r>
            <a:r>
              <a:rPr lang="en-US" sz="1000" dirty="0">
                <a:latin typeface="Work Sans Medium" pitchFamily="2" charset="0"/>
              </a:rPr>
              <a:t>r</a:t>
            </a:r>
            <a:endParaRPr lang="de-AT" sz="1000" dirty="0">
              <a:latin typeface="Work Sans Medium" pitchFamily="2" charset="0"/>
            </a:endParaRPr>
          </a:p>
        </p:txBody>
      </p:sp>
      <p:sp>
        <p:nvSpPr>
          <p:cNvPr id="17" name="Textfeld 16">
            <a:extLst>
              <a:ext uri="{FF2B5EF4-FFF2-40B4-BE49-F238E27FC236}">
                <a16:creationId xmlns:a16="http://schemas.microsoft.com/office/drawing/2014/main" id="{C3E4E1F3-C058-F85D-66F9-B416AAAFDF9E}"/>
              </a:ext>
            </a:extLst>
          </p:cNvPr>
          <p:cNvSpPr txBox="1"/>
          <p:nvPr/>
        </p:nvSpPr>
        <p:spPr>
          <a:xfrm>
            <a:off x="5124364" y="2093792"/>
            <a:ext cx="1621480" cy="246221"/>
          </a:xfrm>
          <a:prstGeom prst="rect">
            <a:avLst/>
          </a:prstGeom>
          <a:noFill/>
        </p:spPr>
        <p:txBody>
          <a:bodyPr wrap="square">
            <a:spAutoFit/>
          </a:bodyPr>
          <a:lstStyle/>
          <a:p>
            <a:pPr algn="ctr"/>
            <a:r>
              <a:rPr lang="en-US" sz="1000" dirty="0" err="1">
                <a:latin typeface="Work Sans Medium" pitchFamily="2" charset="0"/>
              </a:rPr>
              <a:t>anoma</a:t>
            </a:r>
            <a:r>
              <a:rPr lang="et-EE" sz="1000" dirty="0">
                <a:latin typeface="Work Sans Medium" pitchFamily="2" charset="0"/>
              </a:rPr>
              <a:t>a</a:t>
            </a:r>
            <a:r>
              <a:rPr lang="en-US" sz="1000" dirty="0">
                <a:latin typeface="Work Sans Medium" pitchFamily="2" charset="0"/>
              </a:rPr>
              <a:t>l</a:t>
            </a:r>
            <a:r>
              <a:rPr lang="et-EE" sz="1000" dirty="0" err="1">
                <a:latin typeface="Work Sans Medium" pitchFamily="2" charset="0"/>
              </a:rPr>
              <a:t>ia</a:t>
            </a:r>
            <a:endParaRPr lang="de-AT" sz="1000" dirty="0">
              <a:latin typeface="Work Sans Medium" pitchFamily="2" charset="0"/>
            </a:endParaRPr>
          </a:p>
        </p:txBody>
      </p:sp>
      <p:sp>
        <p:nvSpPr>
          <p:cNvPr id="18" name="Textfeld 17">
            <a:extLst>
              <a:ext uri="{FF2B5EF4-FFF2-40B4-BE49-F238E27FC236}">
                <a16:creationId xmlns:a16="http://schemas.microsoft.com/office/drawing/2014/main" id="{11D6FC33-AA8E-CB6E-B1C4-AE1CC25BD9FB}"/>
              </a:ext>
            </a:extLst>
          </p:cNvPr>
          <p:cNvSpPr txBox="1"/>
          <p:nvPr/>
        </p:nvSpPr>
        <p:spPr>
          <a:xfrm>
            <a:off x="1016392" y="3714754"/>
            <a:ext cx="423863" cy="246221"/>
          </a:xfrm>
          <a:prstGeom prst="rect">
            <a:avLst/>
          </a:prstGeom>
          <a:noFill/>
        </p:spPr>
        <p:txBody>
          <a:bodyPr wrap="square">
            <a:spAutoFit/>
          </a:bodyPr>
          <a:lstStyle/>
          <a:p>
            <a:r>
              <a:rPr lang="en-US" sz="1000">
                <a:latin typeface="Work Sans Medium" pitchFamily="2" charset="0"/>
              </a:rPr>
              <a:t>9°C</a:t>
            </a:r>
            <a:endParaRPr lang="de-AT" sz="1000">
              <a:latin typeface="Work Sans Medium" pitchFamily="2" charset="0"/>
            </a:endParaRPr>
          </a:p>
        </p:txBody>
      </p:sp>
      <p:sp>
        <p:nvSpPr>
          <p:cNvPr id="22" name="Textfeld 21">
            <a:extLst>
              <a:ext uri="{FF2B5EF4-FFF2-40B4-BE49-F238E27FC236}">
                <a16:creationId xmlns:a16="http://schemas.microsoft.com/office/drawing/2014/main" id="{15D2B06B-5020-53B8-4D96-EB44AAF35647}"/>
              </a:ext>
            </a:extLst>
          </p:cNvPr>
          <p:cNvSpPr txBox="1"/>
          <p:nvPr/>
        </p:nvSpPr>
        <p:spPr>
          <a:xfrm>
            <a:off x="240847" y="2770264"/>
            <a:ext cx="515959" cy="246221"/>
          </a:xfrm>
          <a:prstGeom prst="rect">
            <a:avLst/>
          </a:prstGeom>
          <a:noFill/>
        </p:spPr>
        <p:txBody>
          <a:bodyPr wrap="square">
            <a:spAutoFit/>
          </a:bodyPr>
          <a:lstStyle/>
          <a:p>
            <a:pPr algn="r"/>
            <a:r>
              <a:rPr lang="en-US" sz="1000">
                <a:latin typeface="Work Sans Medium" pitchFamily="2" charset="0"/>
              </a:rPr>
              <a:t>11,1°C</a:t>
            </a:r>
            <a:endParaRPr lang="de-AT" sz="1000">
              <a:latin typeface="Work Sans Medium" pitchFamily="2" charset="0"/>
            </a:endParaRPr>
          </a:p>
        </p:txBody>
      </p:sp>
      <p:sp>
        <p:nvSpPr>
          <p:cNvPr id="26" name="Textfeld 25">
            <a:extLst>
              <a:ext uri="{FF2B5EF4-FFF2-40B4-BE49-F238E27FC236}">
                <a16:creationId xmlns:a16="http://schemas.microsoft.com/office/drawing/2014/main" id="{DDD8ABA8-458B-0C74-6051-67267A6575F5}"/>
              </a:ext>
            </a:extLst>
          </p:cNvPr>
          <p:cNvSpPr txBox="1"/>
          <p:nvPr/>
        </p:nvSpPr>
        <p:spPr>
          <a:xfrm>
            <a:off x="240847" y="4731885"/>
            <a:ext cx="515959" cy="246221"/>
          </a:xfrm>
          <a:prstGeom prst="rect">
            <a:avLst/>
          </a:prstGeom>
          <a:noFill/>
        </p:spPr>
        <p:txBody>
          <a:bodyPr wrap="square">
            <a:spAutoFit/>
          </a:bodyPr>
          <a:lstStyle/>
          <a:p>
            <a:pPr algn="r"/>
            <a:r>
              <a:rPr lang="en-US" sz="1000">
                <a:latin typeface="Work Sans Medium" pitchFamily="2" charset="0"/>
              </a:rPr>
              <a:t>6,7°C</a:t>
            </a:r>
            <a:endParaRPr lang="de-AT" sz="1000">
              <a:latin typeface="Work Sans Medium" pitchFamily="2" charset="0"/>
            </a:endParaRPr>
          </a:p>
        </p:txBody>
      </p:sp>
      <p:sp>
        <p:nvSpPr>
          <p:cNvPr id="27" name="Textfeld 26">
            <a:extLst>
              <a:ext uri="{FF2B5EF4-FFF2-40B4-BE49-F238E27FC236}">
                <a16:creationId xmlns:a16="http://schemas.microsoft.com/office/drawing/2014/main" id="{5EF3AEE6-CFBD-19B6-5C6F-0B1F19FCAFAD}"/>
              </a:ext>
            </a:extLst>
          </p:cNvPr>
          <p:cNvSpPr txBox="1"/>
          <p:nvPr/>
        </p:nvSpPr>
        <p:spPr>
          <a:xfrm>
            <a:off x="6045584" y="2768069"/>
            <a:ext cx="515959" cy="246221"/>
          </a:xfrm>
          <a:prstGeom prst="rect">
            <a:avLst/>
          </a:prstGeom>
          <a:noFill/>
        </p:spPr>
        <p:txBody>
          <a:bodyPr wrap="square">
            <a:spAutoFit/>
          </a:bodyPr>
          <a:lstStyle/>
          <a:p>
            <a:r>
              <a:rPr lang="en-US" sz="1000">
                <a:latin typeface="Work Sans Medium" pitchFamily="2" charset="0"/>
              </a:rPr>
              <a:t>2,1°C</a:t>
            </a:r>
            <a:endParaRPr lang="de-AT" sz="1000">
              <a:latin typeface="Work Sans Medium" pitchFamily="2" charset="0"/>
            </a:endParaRPr>
          </a:p>
        </p:txBody>
      </p:sp>
      <p:sp>
        <p:nvSpPr>
          <p:cNvPr id="28" name="Textfeld 27">
            <a:extLst>
              <a:ext uri="{FF2B5EF4-FFF2-40B4-BE49-F238E27FC236}">
                <a16:creationId xmlns:a16="http://schemas.microsoft.com/office/drawing/2014/main" id="{A11E7B7F-324F-FD81-27FE-2060840D82C9}"/>
              </a:ext>
            </a:extLst>
          </p:cNvPr>
          <p:cNvSpPr txBox="1"/>
          <p:nvPr/>
        </p:nvSpPr>
        <p:spPr>
          <a:xfrm>
            <a:off x="6053666" y="4731885"/>
            <a:ext cx="593739" cy="246221"/>
          </a:xfrm>
          <a:prstGeom prst="rect">
            <a:avLst/>
          </a:prstGeom>
          <a:noFill/>
        </p:spPr>
        <p:txBody>
          <a:bodyPr wrap="square">
            <a:spAutoFit/>
          </a:bodyPr>
          <a:lstStyle/>
          <a:p>
            <a:r>
              <a:rPr lang="en-US" sz="1000">
                <a:latin typeface="Work Sans Medium" pitchFamily="2" charset="0"/>
              </a:rPr>
              <a:t>-2,3°C</a:t>
            </a:r>
            <a:endParaRPr lang="de-AT" sz="1000">
              <a:latin typeface="Work Sans Medium" pitchFamily="2" charset="0"/>
            </a:endParaRPr>
          </a:p>
        </p:txBody>
      </p:sp>
      <p:sp>
        <p:nvSpPr>
          <p:cNvPr id="29" name="Textfeld 28">
            <a:extLst>
              <a:ext uri="{FF2B5EF4-FFF2-40B4-BE49-F238E27FC236}">
                <a16:creationId xmlns:a16="http://schemas.microsoft.com/office/drawing/2014/main" id="{C4AFDE1D-B297-A6AE-C0A4-8FF3D622E8FA}"/>
              </a:ext>
            </a:extLst>
          </p:cNvPr>
          <p:cNvSpPr txBox="1"/>
          <p:nvPr/>
        </p:nvSpPr>
        <p:spPr>
          <a:xfrm>
            <a:off x="6053666" y="2327990"/>
            <a:ext cx="532313" cy="246221"/>
          </a:xfrm>
          <a:prstGeom prst="rect">
            <a:avLst/>
          </a:prstGeom>
          <a:noFill/>
        </p:spPr>
        <p:txBody>
          <a:bodyPr wrap="square">
            <a:spAutoFit/>
          </a:bodyPr>
          <a:lstStyle/>
          <a:p>
            <a:r>
              <a:rPr lang="en-US" sz="1000">
                <a:latin typeface="Work Sans Medium" pitchFamily="2" charset="0"/>
              </a:rPr>
              <a:t>3°C</a:t>
            </a:r>
            <a:endParaRPr lang="de-AT" sz="1000">
              <a:latin typeface="Work Sans Medium" pitchFamily="2" charset="0"/>
            </a:endParaRPr>
          </a:p>
        </p:txBody>
      </p:sp>
      <p:sp>
        <p:nvSpPr>
          <p:cNvPr id="30" name="Textfeld 29">
            <a:extLst>
              <a:ext uri="{FF2B5EF4-FFF2-40B4-BE49-F238E27FC236}">
                <a16:creationId xmlns:a16="http://schemas.microsoft.com/office/drawing/2014/main" id="{2131244F-6CD2-DB72-58AA-8403B9389DD4}"/>
              </a:ext>
            </a:extLst>
          </p:cNvPr>
          <p:cNvSpPr txBox="1"/>
          <p:nvPr/>
        </p:nvSpPr>
        <p:spPr>
          <a:xfrm>
            <a:off x="6049049" y="5068390"/>
            <a:ext cx="532313" cy="246221"/>
          </a:xfrm>
          <a:prstGeom prst="rect">
            <a:avLst/>
          </a:prstGeom>
          <a:noFill/>
        </p:spPr>
        <p:txBody>
          <a:bodyPr wrap="square">
            <a:spAutoFit/>
          </a:bodyPr>
          <a:lstStyle/>
          <a:p>
            <a:r>
              <a:rPr lang="en-US" sz="1000">
                <a:latin typeface="Work Sans Medium" pitchFamily="2" charset="0"/>
              </a:rPr>
              <a:t>-3°C</a:t>
            </a:r>
            <a:endParaRPr lang="de-AT" sz="1000">
              <a:latin typeface="Work Sans Medium" pitchFamily="2" charset="0"/>
            </a:endParaRPr>
          </a:p>
        </p:txBody>
      </p:sp>
      <p:sp>
        <p:nvSpPr>
          <p:cNvPr id="34" name="Rechteck: abgerundete Ecken 33">
            <a:extLst>
              <a:ext uri="{FF2B5EF4-FFF2-40B4-BE49-F238E27FC236}">
                <a16:creationId xmlns:a16="http://schemas.microsoft.com/office/drawing/2014/main" id="{04B555D8-3C68-FE4E-3477-1E4DDB33351D}"/>
              </a:ext>
            </a:extLst>
          </p:cNvPr>
          <p:cNvSpPr/>
          <p:nvPr/>
        </p:nvSpPr>
        <p:spPr>
          <a:xfrm>
            <a:off x="718769" y="2851150"/>
            <a:ext cx="322262" cy="2006600"/>
          </a:xfrm>
          <a:prstGeom prst="roundRect">
            <a:avLst/>
          </a:prstGeom>
          <a:noFill/>
          <a:ln w="19050">
            <a:solidFill>
              <a:srgbClr val="50BC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abgerundete Ecken 34">
            <a:extLst>
              <a:ext uri="{FF2B5EF4-FFF2-40B4-BE49-F238E27FC236}">
                <a16:creationId xmlns:a16="http://schemas.microsoft.com/office/drawing/2014/main" id="{19630FD7-E284-51D4-C600-42019CFAEA69}"/>
              </a:ext>
            </a:extLst>
          </p:cNvPr>
          <p:cNvSpPr/>
          <p:nvPr/>
        </p:nvSpPr>
        <p:spPr>
          <a:xfrm>
            <a:off x="5773738" y="2851150"/>
            <a:ext cx="322262" cy="2006600"/>
          </a:xfrm>
          <a:prstGeom prst="roundRect">
            <a:avLst/>
          </a:prstGeom>
          <a:noFill/>
          <a:ln w="19050">
            <a:solidFill>
              <a:srgbClr val="50BC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294540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B4E55-3A15-9F33-09FF-9371CE55F13C}"/>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4D228FC-7C18-D859-0958-FB0958C4FEE0}"/>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5" name="Slide Number Placeholder 4">
            <a:extLst>
              <a:ext uri="{FF2B5EF4-FFF2-40B4-BE49-F238E27FC236}">
                <a16:creationId xmlns:a16="http://schemas.microsoft.com/office/drawing/2014/main" id="{C378FA83-C97E-C8A7-C2F9-52C506E267A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27</a:t>
            </a:fld>
            <a:endParaRPr lang="de-DE"/>
          </a:p>
        </p:txBody>
      </p:sp>
      <p:sp>
        <p:nvSpPr>
          <p:cNvPr id="6" name="Title 5">
            <a:extLst>
              <a:ext uri="{FF2B5EF4-FFF2-40B4-BE49-F238E27FC236}">
                <a16:creationId xmlns:a16="http://schemas.microsoft.com/office/drawing/2014/main" id="{CF778AD9-998D-E0E4-6211-5F7CFA57279F}"/>
              </a:ext>
            </a:extLst>
          </p:cNvPr>
          <p:cNvSpPr>
            <a:spLocks noGrp="1"/>
          </p:cNvSpPr>
          <p:nvPr>
            <p:ph type="title"/>
          </p:nvPr>
        </p:nvSpPr>
        <p:spPr/>
        <p:txBody>
          <a:bodyPr>
            <a:normAutofit fontScale="90000"/>
          </a:bodyPr>
          <a:lstStyle/>
          <a:p>
            <a:r>
              <a:rPr lang="de-DE" dirty="0"/>
              <a:t>Kliimamuutused on </a:t>
            </a:r>
            <a:r>
              <a:rPr lang="de-DE" dirty="0" err="1"/>
              <a:t>peamiselt</a:t>
            </a:r>
            <a:r>
              <a:rPr lang="de-DE" dirty="0"/>
              <a:t> </a:t>
            </a:r>
            <a:r>
              <a:rPr lang="de-DE" dirty="0" err="1"/>
              <a:t>põhjustatud</a:t>
            </a:r>
            <a:r>
              <a:rPr lang="de-DE" dirty="0"/>
              <a:t> </a:t>
            </a:r>
            <a:r>
              <a:rPr lang="de-DE" dirty="0" err="1"/>
              <a:t>inimtegevusest</a:t>
            </a:r>
            <a:endParaRPr lang="de-AT" dirty="0"/>
          </a:p>
        </p:txBody>
      </p:sp>
      <p:sp>
        <p:nvSpPr>
          <p:cNvPr id="7" name="Text Placeholder 6">
            <a:extLst>
              <a:ext uri="{FF2B5EF4-FFF2-40B4-BE49-F238E27FC236}">
                <a16:creationId xmlns:a16="http://schemas.microsoft.com/office/drawing/2014/main" id="{3C515C11-38D8-3B95-96B8-732BD16EC979}"/>
              </a:ext>
            </a:extLst>
          </p:cNvPr>
          <p:cNvSpPr>
            <a:spLocks noGrp="1"/>
          </p:cNvSpPr>
          <p:nvPr>
            <p:ph type="body" idx="3"/>
          </p:nvPr>
        </p:nvSpPr>
        <p:spPr>
          <a:xfrm>
            <a:off x="838200" y="6332027"/>
            <a:ext cx="4598096" cy="372882"/>
          </a:xfrm>
        </p:spPr>
        <p:txBody>
          <a:bodyPr>
            <a:spAutoFit/>
          </a:bodyPr>
          <a:lstStyle/>
          <a:p>
            <a:r>
              <a:rPr lang="et-EE" sz="1100" dirty="0"/>
              <a:t>Joonis: </a:t>
            </a:r>
            <a:r>
              <a:rPr lang="de-DE" sz="1100" dirty="0" err="1">
                <a:hlinkClick r:id="rId3"/>
              </a:rPr>
              <a:t>re:look</a:t>
            </a:r>
            <a:r>
              <a:rPr lang="de-DE" sz="1100" dirty="0">
                <a:hlinkClick r:id="rId3"/>
              </a:rPr>
              <a:t> climate</a:t>
            </a:r>
            <a:endParaRPr lang="de-DE" sz="1100" dirty="0"/>
          </a:p>
        </p:txBody>
      </p:sp>
      <p:pic>
        <p:nvPicPr>
          <p:cNvPr id="13" name="Inhaltsplatzhalter 13">
            <a:extLst>
              <a:ext uri="{FF2B5EF4-FFF2-40B4-BE49-F238E27FC236}">
                <a16:creationId xmlns:a16="http://schemas.microsoft.com/office/drawing/2014/main" id="{3F0C9C17-30F8-9C3E-992C-D63FE9111F15}"/>
              </a:ext>
            </a:extLst>
          </p:cNvPr>
          <p:cNvPicPr>
            <a:picLocks noGrp="1" noChangeAspect="1"/>
          </p:cNvPicPr>
          <p:nvPr>
            <p:ph type="pic" idx="2"/>
          </p:nvPr>
        </p:nvPicPr>
        <p:blipFill>
          <a:blip r:embed="rId4"/>
          <a:srcRect l="2813" t="8991" r="2091" b="16207"/>
          <a:stretch>
            <a:fillRect/>
          </a:stretch>
        </p:blipFill>
        <p:spPr>
          <a:xfrm>
            <a:off x="2824130" y="2209800"/>
            <a:ext cx="6543740" cy="3496184"/>
          </a:xfrm>
          <a:prstGeom prst="bracketPair">
            <a:avLst>
              <a:gd name="adj" fmla="val 4763"/>
            </a:avLst>
          </a:prstGeom>
          <a:effectLst>
            <a:softEdge rad="0"/>
          </a:effectLst>
        </p:spPr>
      </p:pic>
      <p:sp>
        <p:nvSpPr>
          <p:cNvPr id="8" name="Google Shape;473;p22">
            <a:extLst>
              <a:ext uri="{FF2B5EF4-FFF2-40B4-BE49-F238E27FC236}">
                <a16:creationId xmlns:a16="http://schemas.microsoft.com/office/drawing/2014/main" id="{2451B37D-D3CB-C258-C1EC-C2C26A84164A}"/>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 name="Google Shape;474;p22">
            <a:extLst>
              <a:ext uri="{FF2B5EF4-FFF2-40B4-BE49-F238E27FC236}">
                <a16:creationId xmlns:a16="http://schemas.microsoft.com/office/drawing/2014/main" id="{F2096361-4232-FE06-7565-982AF274CB20}"/>
              </a:ext>
            </a:extLst>
          </p:cNvPr>
          <p:cNvPicPr preferRelativeResize="0"/>
          <p:nvPr/>
        </p:nvPicPr>
        <p:blipFill rotWithShape="1">
          <a:blip r:embed="rId5">
            <a:alphaModFix/>
          </a:blip>
          <a:srcRect/>
          <a:stretch/>
        </p:blipFill>
        <p:spPr>
          <a:xfrm>
            <a:off x="118748" y="93800"/>
            <a:ext cx="385720" cy="385720"/>
          </a:xfrm>
          <a:prstGeom prst="rect">
            <a:avLst/>
          </a:prstGeom>
          <a:noFill/>
          <a:ln>
            <a:noFill/>
          </a:ln>
        </p:spPr>
      </p:pic>
      <p:sp>
        <p:nvSpPr>
          <p:cNvPr id="23" name="Textfeld 22">
            <a:extLst>
              <a:ext uri="{FF2B5EF4-FFF2-40B4-BE49-F238E27FC236}">
                <a16:creationId xmlns:a16="http://schemas.microsoft.com/office/drawing/2014/main" id="{BF613CDD-61F4-2180-752E-C6CDE65EB5AB}"/>
              </a:ext>
            </a:extLst>
          </p:cNvPr>
          <p:cNvSpPr txBox="1"/>
          <p:nvPr/>
        </p:nvSpPr>
        <p:spPr>
          <a:xfrm>
            <a:off x="2713340" y="5772784"/>
            <a:ext cx="678928" cy="338554"/>
          </a:xfrm>
          <a:prstGeom prst="rect">
            <a:avLst/>
          </a:prstGeom>
          <a:noFill/>
        </p:spPr>
        <p:txBody>
          <a:bodyPr wrap="square">
            <a:spAutoFit/>
          </a:bodyPr>
          <a:lstStyle/>
          <a:p>
            <a:r>
              <a:rPr lang="en-US" sz="1600">
                <a:latin typeface="Work Sans Medium" pitchFamily="2" charset="0"/>
              </a:rPr>
              <a:t>1880</a:t>
            </a:r>
            <a:endParaRPr lang="de-AT" sz="1600">
              <a:latin typeface="Work Sans Medium" pitchFamily="2" charset="0"/>
            </a:endParaRPr>
          </a:p>
        </p:txBody>
      </p:sp>
      <p:sp>
        <p:nvSpPr>
          <p:cNvPr id="24" name="Textfeld 23">
            <a:extLst>
              <a:ext uri="{FF2B5EF4-FFF2-40B4-BE49-F238E27FC236}">
                <a16:creationId xmlns:a16="http://schemas.microsoft.com/office/drawing/2014/main" id="{FA18ED60-F8D1-65FB-BA3A-7C3959285C0B}"/>
              </a:ext>
            </a:extLst>
          </p:cNvPr>
          <p:cNvSpPr txBox="1"/>
          <p:nvPr/>
        </p:nvSpPr>
        <p:spPr>
          <a:xfrm>
            <a:off x="8787029" y="5772784"/>
            <a:ext cx="744928" cy="369332"/>
          </a:xfrm>
          <a:prstGeom prst="rect">
            <a:avLst/>
          </a:prstGeom>
          <a:noFill/>
        </p:spPr>
        <p:txBody>
          <a:bodyPr wrap="square">
            <a:spAutoFit/>
          </a:bodyPr>
          <a:lstStyle/>
          <a:p>
            <a:pPr algn="r"/>
            <a:r>
              <a:rPr lang="en-US" sz="1800">
                <a:latin typeface="Work Sans Medium" pitchFamily="2" charset="0"/>
              </a:rPr>
              <a:t>2021</a:t>
            </a:r>
            <a:endParaRPr lang="de-AT" sz="1800">
              <a:latin typeface="Work Sans Medium" pitchFamily="2" charset="0"/>
            </a:endParaRPr>
          </a:p>
        </p:txBody>
      </p:sp>
      <p:sp>
        <p:nvSpPr>
          <p:cNvPr id="25" name="Textfeld 24">
            <a:extLst>
              <a:ext uri="{FF2B5EF4-FFF2-40B4-BE49-F238E27FC236}">
                <a16:creationId xmlns:a16="http://schemas.microsoft.com/office/drawing/2014/main" id="{F661E035-FE4D-EB79-7C12-05704DD48A63}"/>
              </a:ext>
            </a:extLst>
          </p:cNvPr>
          <p:cNvSpPr txBox="1"/>
          <p:nvPr/>
        </p:nvSpPr>
        <p:spPr>
          <a:xfrm>
            <a:off x="5696742" y="5772784"/>
            <a:ext cx="801219" cy="369332"/>
          </a:xfrm>
          <a:prstGeom prst="rect">
            <a:avLst/>
          </a:prstGeom>
          <a:noFill/>
        </p:spPr>
        <p:txBody>
          <a:bodyPr wrap="square">
            <a:spAutoFit/>
          </a:bodyPr>
          <a:lstStyle/>
          <a:p>
            <a:pPr algn="ctr"/>
            <a:r>
              <a:rPr lang="en-US" sz="1800">
                <a:latin typeface="Work Sans Medium" pitchFamily="2" charset="0"/>
              </a:rPr>
              <a:t>1950</a:t>
            </a:r>
            <a:endParaRPr lang="de-AT" sz="1000">
              <a:latin typeface="Work Sans Medium" pitchFamily="2" charset="0"/>
            </a:endParaRPr>
          </a:p>
        </p:txBody>
      </p:sp>
      <p:pic>
        <p:nvPicPr>
          <p:cNvPr id="12" name="Grafik 11">
            <a:extLst>
              <a:ext uri="{FF2B5EF4-FFF2-40B4-BE49-F238E27FC236}">
                <a16:creationId xmlns:a16="http://schemas.microsoft.com/office/drawing/2014/main" id="{41ABE3E2-62BF-27BD-C8E3-9B7CB0D75567}"/>
              </a:ext>
            </a:extLst>
          </p:cNvPr>
          <p:cNvPicPr>
            <a:picLocks noChangeAspect="1"/>
          </p:cNvPicPr>
          <p:nvPr/>
        </p:nvPicPr>
        <p:blipFill>
          <a:blip r:embed="rId6"/>
          <a:srcRect l="11601" t="783" r="15951" b="1034"/>
          <a:stretch>
            <a:fillRect/>
          </a:stretch>
        </p:blipFill>
        <p:spPr>
          <a:xfrm>
            <a:off x="9995456" y="2209801"/>
            <a:ext cx="258775" cy="3496183"/>
          </a:xfrm>
          <a:prstGeom prst="bracketPair">
            <a:avLst>
              <a:gd name="adj" fmla="val 50000"/>
            </a:avLst>
          </a:prstGeom>
        </p:spPr>
      </p:pic>
      <p:sp>
        <p:nvSpPr>
          <p:cNvPr id="16" name="Textfeld 15">
            <a:extLst>
              <a:ext uri="{FF2B5EF4-FFF2-40B4-BE49-F238E27FC236}">
                <a16:creationId xmlns:a16="http://schemas.microsoft.com/office/drawing/2014/main" id="{27EBC935-176B-670C-3824-E19024AFB731}"/>
              </a:ext>
            </a:extLst>
          </p:cNvPr>
          <p:cNvSpPr txBox="1"/>
          <p:nvPr/>
        </p:nvSpPr>
        <p:spPr>
          <a:xfrm>
            <a:off x="662576" y="1590872"/>
            <a:ext cx="2797713" cy="646331"/>
          </a:xfrm>
          <a:prstGeom prst="rect">
            <a:avLst/>
          </a:prstGeom>
          <a:noFill/>
        </p:spPr>
        <p:txBody>
          <a:bodyPr wrap="square">
            <a:spAutoFit/>
          </a:bodyPr>
          <a:lstStyle/>
          <a:p>
            <a:pPr algn="ctr"/>
            <a:r>
              <a:rPr lang="en-US" sz="1800" dirty="0" err="1">
                <a:latin typeface="Work Sans Medium" pitchFamily="2" charset="0"/>
              </a:rPr>
              <a:t>absolu</a:t>
            </a:r>
            <a:r>
              <a:rPr lang="et-EE" sz="1800" dirty="0">
                <a:latin typeface="Work Sans Medium" pitchFamily="2" charset="0"/>
              </a:rPr>
              <a:t>u</a:t>
            </a:r>
            <a:r>
              <a:rPr lang="en-US" sz="1800" dirty="0">
                <a:latin typeface="Work Sans Medium" pitchFamily="2" charset="0"/>
              </a:rPr>
              <a:t>t</a:t>
            </a:r>
            <a:r>
              <a:rPr lang="et-EE" sz="1800" dirty="0">
                <a:latin typeface="Work Sans Medium" pitchFamily="2" charset="0"/>
              </a:rPr>
              <a:t>n</a:t>
            </a:r>
            <a:r>
              <a:rPr lang="en-US" sz="1800" dirty="0">
                <a:latin typeface="Work Sans Medium" pitchFamily="2" charset="0"/>
              </a:rPr>
              <a:t>e </a:t>
            </a:r>
            <a:r>
              <a:rPr lang="en-US" sz="1800" dirty="0" err="1">
                <a:latin typeface="Work Sans Medium" pitchFamily="2" charset="0"/>
              </a:rPr>
              <a:t>temperatu</a:t>
            </a:r>
            <a:r>
              <a:rPr lang="et-EE" sz="1800" dirty="0">
                <a:latin typeface="Work Sans Medium" pitchFamily="2" charset="0"/>
              </a:rPr>
              <a:t>u</a:t>
            </a:r>
            <a:r>
              <a:rPr lang="en-US" sz="1800" dirty="0">
                <a:latin typeface="Work Sans Medium" pitchFamily="2" charset="0"/>
              </a:rPr>
              <a:t>r</a:t>
            </a:r>
            <a:endParaRPr lang="de-AT" sz="1800" dirty="0">
              <a:latin typeface="Work Sans Medium" pitchFamily="2" charset="0"/>
            </a:endParaRPr>
          </a:p>
        </p:txBody>
      </p:sp>
      <p:sp>
        <p:nvSpPr>
          <p:cNvPr id="17" name="Textfeld 16">
            <a:extLst>
              <a:ext uri="{FF2B5EF4-FFF2-40B4-BE49-F238E27FC236}">
                <a16:creationId xmlns:a16="http://schemas.microsoft.com/office/drawing/2014/main" id="{E4EC3CF8-473D-0359-FA71-4878D51F6CD6}"/>
              </a:ext>
            </a:extLst>
          </p:cNvPr>
          <p:cNvSpPr txBox="1"/>
          <p:nvPr/>
        </p:nvSpPr>
        <p:spPr>
          <a:xfrm>
            <a:off x="9313476" y="1777689"/>
            <a:ext cx="1621480" cy="369332"/>
          </a:xfrm>
          <a:prstGeom prst="rect">
            <a:avLst/>
          </a:prstGeom>
          <a:noFill/>
        </p:spPr>
        <p:txBody>
          <a:bodyPr wrap="square">
            <a:spAutoFit/>
          </a:bodyPr>
          <a:lstStyle/>
          <a:p>
            <a:pPr algn="ctr"/>
            <a:r>
              <a:rPr lang="en-US" sz="1800" dirty="0" err="1">
                <a:latin typeface="Work Sans Medium" pitchFamily="2" charset="0"/>
              </a:rPr>
              <a:t>anoma</a:t>
            </a:r>
            <a:r>
              <a:rPr lang="et-EE" sz="1800" dirty="0">
                <a:latin typeface="Work Sans Medium" pitchFamily="2" charset="0"/>
              </a:rPr>
              <a:t>a</a:t>
            </a:r>
            <a:r>
              <a:rPr lang="en-US" sz="1800" dirty="0">
                <a:latin typeface="Work Sans Medium" pitchFamily="2" charset="0"/>
              </a:rPr>
              <a:t>l</a:t>
            </a:r>
            <a:r>
              <a:rPr lang="et-EE" sz="1800" dirty="0" err="1">
                <a:latin typeface="Work Sans Medium" pitchFamily="2" charset="0"/>
              </a:rPr>
              <a:t>ia</a:t>
            </a:r>
            <a:endParaRPr lang="de-AT" sz="1800" dirty="0">
              <a:latin typeface="Work Sans Medium" pitchFamily="2" charset="0"/>
            </a:endParaRPr>
          </a:p>
        </p:txBody>
      </p:sp>
      <p:sp>
        <p:nvSpPr>
          <p:cNvPr id="18" name="Textfeld 17">
            <a:extLst>
              <a:ext uri="{FF2B5EF4-FFF2-40B4-BE49-F238E27FC236}">
                <a16:creationId xmlns:a16="http://schemas.microsoft.com/office/drawing/2014/main" id="{8AC186A7-129E-1DB4-EC48-9A83A9FD2B1D}"/>
              </a:ext>
            </a:extLst>
          </p:cNvPr>
          <p:cNvSpPr txBox="1"/>
          <p:nvPr/>
        </p:nvSpPr>
        <p:spPr>
          <a:xfrm>
            <a:off x="2260781" y="3714754"/>
            <a:ext cx="633180" cy="369332"/>
          </a:xfrm>
          <a:prstGeom prst="rect">
            <a:avLst/>
          </a:prstGeom>
          <a:noFill/>
        </p:spPr>
        <p:txBody>
          <a:bodyPr wrap="square">
            <a:spAutoFit/>
          </a:bodyPr>
          <a:lstStyle/>
          <a:p>
            <a:r>
              <a:rPr lang="en-US" sz="1800">
                <a:latin typeface="Work Sans Medium" pitchFamily="2" charset="0"/>
              </a:rPr>
              <a:t>9°C</a:t>
            </a:r>
            <a:endParaRPr lang="de-AT" sz="1800">
              <a:latin typeface="Work Sans Medium" pitchFamily="2" charset="0"/>
            </a:endParaRPr>
          </a:p>
        </p:txBody>
      </p:sp>
      <p:sp>
        <p:nvSpPr>
          <p:cNvPr id="22" name="Textfeld 21">
            <a:extLst>
              <a:ext uri="{FF2B5EF4-FFF2-40B4-BE49-F238E27FC236}">
                <a16:creationId xmlns:a16="http://schemas.microsoft.com/office/drawing/2014/main" id="{7BAB85EF-3058-1350-8352-CFF21BC02E81}"/>
              </a:ext>
            </a:extLst>
          </p:cNvPr>
          <p:cNvSpPr txBox="1"/>
          <p:nvPr/>
        </p:nvSpPr>
        <p:spPr>
          <a:xfrm>
            <a:off x="1079474" y="2583403"/>
            <a:ext cx="770756" cy="369332"/>
          </a:xfrm>
          <a:prstGeom prst="rect">
            <a:avLst/>
          </a:prstGeom>
          <a:noFill/>
        </p:spPr>
        <p:txBody>
          <a:bodyPr wrap="square">
            <a:spAutoFit/>
          </a:bodyPr>
          <a:lstStyle/>
          <a:p>
            <a:pPr algn="r"/>
            <a:r>
              <a:rPr lang="en-US" sz="1800">
                <a:latin typeface="Work Sans Medium" pitchFamily="2" charset="0"/>
              </a:rPr>
              <a:t>11,1°C</a:t>
            </a:r>
            <a:endParaRPr lang="de-AT" sz="1800">
              <a:latin typeface="Work Sans Medium" pitchFamily="2" charset="0"/>
            </a:endParaRPr>
          </a:p>
        </p:txBody>
      </p:sp>
      <p:sp>
        <p:nvSpPr>
          <p:cNvPr id="26" name="Textfeld 25">
            <a:extLst>
              <a:ext uri="{FF2B5EF4-FFF2-40B4-BE49-F238E27FC236}">
                <a16:creationId xmlns:a16="http://schemas.microsoft.com/office/drawing/2014/main" id="{C3030096-9EB9-67D0-139D-FD6563230026}"/>
              </a:ext>
            </a:extLst>
          </p:cNvPr>
          <p:cNvSpPr txBox="1"/>
          <p:nvPr/>
        </p:nvSpPr>
        <p:spPr>
          <a:xfrm>
            <a:off x="1079474" y="5055045"/>
            <a:ext cx="770756" cy="369332"/>
          </a:xfrm>
          <a:prstGeom prst="rect">
            <a:avLst/>
          </a:prstGeom>
          <a:noFill/>
        </p:spPr>
        <p:txBody>
          <a:bodyPr wrap="square">
            <a:spAutoFit/>
          </a:bodyPr>
          <a:lstStyle/>
          <a:p>
            <a:pPr algn="r"/>
            <a:r>
              <a:rPr lang="en-US" sz="1800">
                <a:latin typeface="Work Sans Medium" pitchFamily="2" charset="0"/>
              </a:rPr>
              <a:t>6,7°C</a:t>
            </a:r>
            <a:endParaRPr lang="de-AT" sz="1800">
              <a:latin typeface="Work Sans Medium" pitchFamily="2" charset="0"/>
            </a:endParaRPr>
          </a:p>
        </p:txBody>
      </p:sp>
      <p:sp>
        <p:nvSpPr>
          <p:cNvPr id="27" name="Textfeld 26">
            <a:extLst>
              <a:ext uri="{FF2B5EF4-FFF2-40B4-BE49-F238E27FC236}">
                <a16:creationId xmlns:a16="http://schemas.microsoft.com/office/drawing/2014/main" id="{44FBE10E-28C2-89A2-F323-01131B4212B3}"/>
              </a:ext>
            </a:extLst>
          </p:cNvPr>
          <p:cNvSpPr txBox="1"/>
          <p:nvPr/>
        </p:nvSpPr>
        <p:spPr>
          <a:xfrm>
            <a:off x="10404873" y="2579781"/>
            <a:ext cx="770756" cy="369332"/>
          </a:xfrm>
          <a:prstGeom prst="rect">
            <a:avLst/>
          </a:prstGeom>
          <a:noFill/>
        </p:spPr>
        <p:txBody>
          <a:bodyPr wrap="square">
            <a:spAutoFit/>
          </a:bodyPr>
          <a:lstStyle/>
          <a:p>
            <a:r>
              <a:rPr lang="en-US" sz="1800">
                <a:latin typeface="Work Sans Medium" pitchFamily="2" charset="0"/>
              </a:rPr>
              <a:t>2,1°C</a:t>
            </a:r>
            <a:endParaRPr lang="de-AT" sz="1800">
              <a:latin typeface="Work Sans Medium" pitchFamily="2" charset="0"/>
            </a:endParaRPr>
          </a:p>
        </p:txBody>
      </p:sp>
      <p:sp>
        <p:nvSpPr>
          <p:cNvPr id="28" name="Textfeld 27">
            <a:extLst>
              <a:ext uri="{FF2B5EF4-FFF2-40B4-BE49-F238E27FC236}">
                <a16:creationId xmlns:a16="http://schemas.microsoft.com/office/drawing/2014/main" id="{A7DA1F2C-8CCD-F018-6769-0CAFE1142C7D}"/>
              </a:ext>
            </a:extLst>
          </p:cNvPr>
          <p:cNvSpPr txBox="1"/>
          <p:nvPr/>
        </p:nvSpPr>
        <p:spPr>
          <a:xfrm>
            <a:off x="10404873" y="5055045"/>
            <a:ext cx="886946" cy="369332"/>
          </a:xfrm>
          <a:prstGeom prst="rect">
            <a:avLst/>
          </a:prstGeom>
          <a:noFill/>
        </p:spPr>
        <p:txBody>
          <a:bodyPr wrap="square">
            <a:spAutoFit/>
          </a:bodyPr>
          <a:lstStyle/>
          <a:p>
            <a:r>
              <a:rPr lang="en-US" sz="1800">
                <a:latin typeface="Work Sans Medium" pitchFamily="2" charset="0"/>
              </a:rPr>
              <a:t>-2,3°C</a:t>
            </a:r>
            <a:endParaRPr lang="de-AT" sz="1800">
              <a:latin typeface="Work Sans Medium" pitchFamily="2" charset="0"/>
            </a:endParaRPr>
          </a:p>
        </p:txBody>
      </p:sp>
      <p:sp>
        <p:nvSpPr>
          <p:cNvPr id="29" name="Textfeld 28">
            <a:extLst>
              <a:ext uri="{FF2B5EF4-FFF2-40B4-BE49-F238E27FC236}">
                <a16:creationId xmlns:a16="http://schemas.microsoft.com/office/drawing/2014/main" id="{7F21C672-302B-595B-8372-239418056C13}"/>
              </a:ext>
            </a:extLst>
          </p:cNvPr>
          <p:cNvSpPr txBox="1"/>
          <p:nvPr/>
        </p:nvSpPr>
        <p:spPr>
          <a:xfrm>
            <a:off x="10404873" y="2107169"/>
            <a:ext cx="770756" cy="369332"/>
          </a:xfrm>
          <a:prstGeom prst="rect">
            <a:avLst/>
          </a:prstGeom>
          <a:noFill/>
        </p:spPr>
        <p:txBody>
          <a:bodyPr wrap="square">
            <a:spAutoFit/>
          </a:bodyPr>
          <a:lstStyle/>
          <a:p>
            <a:r>
              <a:rPr lang="en-US" sz="1800">
                <a:latin typeface="Work Sans Medium" pitchFamily="2" charset="0"/>
              </a:rPr>
              <a:t>3°C</a:t>
            </a:r>
            <a:endParaRPr lang="de-AT" sz="1800">
              <a:latin typeface="Work Sans Medium" pitchFamily="2" charset="0"/>
            </a:endParaRPr>
          </a:p>
        </p:txBody>
      </p:sp>
      <p:sp>
        <p:nvSpPr>
          <p:cNvPr id="30" name="Textfeld 29">
            <a:extLst>
              <a:ext uri="{FF2B5EF4-FFF2-40B4-BE49-F238E27FC236}">
                <a16:creationId xmlns:a16="http://schemas.microsoft.com/office/drawing/2014/main" id="{BBEC4796-6CE0-773F-0BD1-B1BC405E7E77}"/>
              </a:ext>
            </a:extLst>
          </p:cNvPr>
          <p:cNvSpPr txBox="1"/>
          <p:nvPr/>
        </p:nvSpPr>
        <p:spPr>
          <a:xfrm>
            <a:off x="10404873" y="5527657"/>
            <a:ext cx="770756" cy="369332"/>
          </a:xfrm>
          <a:prstGeom prst="rect">
            <a:avLst/>
          </a:prstGeom>
          <a:noFill/>
        </p:spPr>
        <p:txBody>
          <a:bodyPr wrap="square">
            <a:spAutoFit/>
          </a:bodyPr>
          <a:lstStyle/>
          <a:p>
            <a:r>
              <a:rPr lang="en-US" sz="1800">
                <a:latin typeface="Work Sans Medium" pitchFamily="2" charset="0"/>
              </a:rPr>
              <a:t>-3°C</a:t>
            </a:r>
            <a:endParaRPr lang="de-AT" sz="1800">
              <a:latin typeface="Work Sans Medium" pitchFamily="2" charset="0"/>
            </a:endParaRPr>
          </a:p>
        </p:txBody>
      </p:sp>
      <p:pic>
        <p:nvPicPr>
          <p:cNvPr id="10" name="Grafik 9">
            <a:extLst>
              <a:ext uri="{FF2B5EF4-FFF2-40B4-BE49-F238E27FC236}">
                <a16:creationId xmlns:a16="http://schemas.microsoft.com/office/drawing/2014/main" id="{015B172B-C4ED-11F6-C9A2-D2C14519E7BD}"/>
              </a:ext>
            </a:extLst>
          </p:cNvPr>
          <p:cNvPicPr>
            <a:picLocks noChangeAspect="1"/>
          </p:cNvPicPr>
          <p:nvPr/>
        </p:nvPicPr>
        <p:blipFill>
          <a:blip r:embed="rId6"/>
          <a:srcRect l="11601" t="783" r="15951" b="1034"/>
          <a:stretch>
            <a:fillRect/>
          </a:stretch>
        </p:blipFill>
        <p:spPr>
          <a:xfrm>
            <a:off x="1932046" y="2209799"/>
            <a:ext cx="258774" cy="3496185"/>
          </a:xfrm>
          <a:prstGeom prst="bracketPair">
            <a:avLst>
              <a:gd name="adj" fmla="val 50000"/>
            </a:avLst>
          </a:prstGeom>
        </p:spPr>
      </p:pic>
      <p:sp>
        <p:nvSpPr>
          <p:cNvPr id="34" name="Rechteck: abgerundete Ecken 33">
            <a:extLst>
              <a:ext uri="{FF2B5EF4-FFF2-40B4-BE49-F238E27FC236}">
                <a16:creationId xmlns:a16="http://schemas.microsoft.com/office/drawing/2014/main" id="{266E305D-99DD-1709-5C06-F47A9C0A0FAE}"/>
              </a:ext>
            </a:extLst>
          </p:cNvPr>
          <p:cNvSpPr/>
          <p:nvPr/>
        </p:nvSpPr>
        <p:spPr>
          <a:xfrm>
            <a:off x="1829771" y="2716063"/>
            <a:ext cx="450624" cy="2560787"/>
          </a:xfrm>
          <a:prstGeom prst="roundRect">
            <a:avLst/>
          </a:prstGeom>
          <a:noFill/>
          <a:ln w="28575">
            <a:solidFill>
              <a:srgbClr val="50BC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abgerundete Ecken 34">
            <a:extLst>
              <a:ext uri="{FF2B5EF4-FFF2-40B4-BE49-F238E27FC236}">
                <a16:creationId xmlns:a16="http://schemas.microsoft.com/office/drawing/2014/main" id="{A1213EE0-AC2A-3957-EA91-D0440E4F4FC0}"/>
              </a:ext>
            </a:extLst>
          </p:cNvPr>
          <p:cNvSpPr/>
          <p:nvPr/>
        </p:nvSpPr>
        <p:spPr>
          <a:xfrm>
            <a:off x="9898904" y="2716063"/>
            <a:ext cx="450624" cy="2560787"/>
          </a:xfrm>
          <a:prstGeom prst="roundRect">
            <a:avLst/>
          </a:prstGeom>
          <a:noFill/>
          <a:ln w="28575">
            <a:solidFill>
              <a:srgbClr val="50BC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707365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0C3C3D8-2F2D-BC8A-D44A-09B56F930C82}"/>
              </a:ext>
            </a:extLst>
          </p:cNvPr>
          <p:cNvSpPr>
            <a:spLocks noGrp="1"/>
          </p:cNvSpPr>
          <p:nvPr>
            <p:ph type="dt" idx="10"/>
          </p:nvPr>
        </p:nvSpPr>
        <p:spPr/>
        <p:txBody>
          <a:bodyPr/>
          <a:lstStyle/>
          <a:p>
            <a:fld id="{B99A2771-2D32-4A15-B37B-81569B9A2DE7}" type="datetime1">
              <a:rPr lang="de-DE" smtClean="0"/>
              <a:t>06.10.2025</a:t>
            </a:fld>
            <a:endParaRPr lang="de-DE"/>
          </a:p>
        </p:txBody>
      </p:sp>
      <p:sp>
        <p:nvSpPr>
          <p:cNvPr id="4" name="Slide Number Placeholder 3">
            <a:extLst>
              <a:ext uri="{FF2B5EF4-FFF2-40B4-BE49-F238E27FC236}">
                <a16:creationId xmlns:a16="http://schemas.microsoft.com/office/drawing/2014/main" id="{5F402B9F-1E0C-23F7-2B37-E9534F26142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28</a:t>
            </a:fld>
            <a:endParaRPr lang="de-DE"/>
          </a:p>
        </p:txBody>
      </p:sp>
      <p:sp>
        <p:nvSpPr>
          <p:cNvPr id="2" name="Title 1">
            <a:extLst>
              <a:ext uri="{FF2B5EF4-FFF2-40B4-BE49-F238E27FC236}">
                <a16:creationId xmlns:a16="http://schemas.microsoft.com/office/drawing/2014/main" id="{7F1E3CCA-B56A-F535-EAE6-F468DBDE0A17}"/>
              </a:ext>
            </a:extLst>
          </p:cNvPr>
          <p:cNvSpPr>
            <a:spLocks noGrp="1"/>
          </p:cNvSpPr>
          <p:nvPr>
            <p:ph type="title"/>
          </p:nvPr>
        </p:nvSpPr>
        <p:spPr/>
        <p:txBody>
          <a:bodyPr/>
          <a:lstStyle/>
          <a:p>
            <a:r>
              <a:rPr lang="et-EE" dirty="0"/>
              <a:t>Tsitaat</a:t>
            </a:r>
            <a:endParaRPr lang="de-AT" dirty="0"/>
          </a:p>
        </p:txBody>
      </p:sp>
      <p:sp>
        <p:nvSpPr>
          <p:cNvPr id="18" name="Textplatzhalter 17">
            <a:extLst>
              <a:ext uri="{FF2B5EF4-FFF2-40B4-BE49-F238E27FC236}">
                <a16:creationId xmlns:a16="http://schemas.microsoft.com/office/drawing/2014/main" id="{4B279164-D777-4633-1044-BBD819083A89}"/>
              </a:ext>
            </a:extLst>
          </p:cNvPr>
          <p:cNvSpPr>
            <a:spLocks noGrp="1"/>
          </p:cNvSpPr>
          <p:nvPr>
            <p:ph type="body" idx="3"/>
          </p:nvPr>
        </p:nvSpPr>
        <p:spPr/>
        <p:txBody>
          <a:bodyPr/>
          <a:lstStyle/>
          <a:p>
            <a:endParaRPr lang="de-AT"/>
          </a:p>
        </p:txBody>
      </p:sp>
      <p:sp>
        <p:nvSpPr>
          <p:cNvPr id="8" name="Google Shape;473;p22">
            <a:extLst>
              <a:ext uri="{FF2B5EF4-FFF2-40B4-BE49-F238E27FC236}">
                <a16:creationId xmlns:a16="http://schemas.microsoft.com/office/drawing/2014/main" id="{6FFEB618-1199-AACB-83DC-A67262D9055B}"/>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 name="Google Shape;474;p22">
            <a:extLst>
              <a:ext uri="{FF2B5EF4-FFF2-40B4-BE49-F238E27FC236}">
                <a16:creationId xmlns:a16="http://schemas.microsoft.com/office/drawing/2014/main" id="{D74507BF-A11F-F7CB-B997-F5185D76F3E3}"/>
              </a:ext>
            </a:extLst>
          </p:cNvPr>
          <p:cNvPicPr preferRelativeResize="0"/>
          <p:nvPr/>
        </p:nvPicPr>
        <p:blipFill rotWithShape="1">
          <a:blip r:embed="rId3">
            <a:alphaModFix/>
          </a:blip>
          <a:srcRect/>
          <a:stretch/>
        </p:blipFill>
        <p:spPr>
          <a:xfrm>
            <a:off x="118748" y="93800"/>
            <a:ext cx="385720" cy="385720"/>
          </a:xfrm>
          <a:prstGeom prst="rect">
            <a:avLst/>
          </a:prstGeom>
          <a:noFill/>
          <a:ln>
            <a:noFill/>
          </a:ln>
        </p:spPr>
      </p:pic>
      <p:sp>
        <p:nvSpPr>
          <p:cNvPr id="19" name="Google Shape;53;p57">
            <a:extLst>
              <a:ext uri="{FF2B5EF4-FFF2-40B4-BE49-F238E27FC236}">
                <a16:creationId xmlns:a16="http://schemas.microsoft.com/office/drawing/2014/main" id="{6ECB0A3A-F39F-0D1C-30A1-541FB3A0A3FF}"/>
              </a:ext>
            </a:extLst>
          </p:cNvPr>
          <p:cNvSpPr/>
          <p:nvPr/>
        </p:nvSpPr>
        <p:spPr>
          <a:xfrm>
            <a:off x="1123984" y="1487055"/>
            <a:ext cx="4159216" cy="4414981"/>
          </a:xfrm>
          <a:prstGeom prst="roundRect">
            <a:avLst>
              <a:gd name="adj" fmla="val 10283"/>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0" name="Google Shape;58;p57" descr="A pair of blue quotation marks&#10;&#10;Description automatically generated">
            <a:extLst>
              <a:ext uri="{FF2B5EF4-FFF2-40B4-BE49-F238E27FC236}">
                <a16:creationId xmlns:a16="http://schemas.microsoft.com/office/drawing/2014/main" id="{EBE01597-84E4-F318-5198-DFAD38434979}"/>
              </a:ext>
            </a:extLst>
          </p:cNvPr>
          <p:cNvPicPr preferRelativeResize="0"/>
          <p:nvPr/>
        </p:nvPicPr>
        <p:blipFill rotWithShape="1">
          <a:blip r:embed="rId4">
            <a:alphaModFix/>
          </a:blip>
          <a:srcRect/>
          <a:stretch/>
        </p:blipFill>
        <p:spPr>
          <a:xfrm>
            <a:off x="504468" y="1232569"/>
            <a:ext cx="904810" cy="695160"/>
          </a:xfrm>
          <a:prstGeom prst="rect">
            <a:avLst/>
          </a:prstGeom>
          <a:noFill/>
          <a:ln>
            <a:noFill/>
          </a:ln>
        </p:spPr>
      </p:pic>
      <p:pic>
        <p:nvPicPr>
          <p:cNvPr id="21" name="Google Shape;59;p57" descr="A pair of white quotation marks&#10;&#10;Description automatically generated">
            <a:extLst>
              <a:ext uri="{FF2B5EF4-FFF2-40B4-BE49-F238E27FC236}">
                <a16:creationId xmlns:a16="http://schemas.microsoft.com/office/drawing/2014/main" id="{4422D0F3-FEF7-8C44-B587-6C3A9E1F942B}"/>
              </a:ext>
            </a:extLst>
          </p:cNvPr>
          <p:cNvPicPr preferRelativeResize="0"/>
          <p:nvPr/>
        </p:nvPicPr>
        <p:blipFill rotWithShape="1">
          <a:blip r:embed="rId5">
            <a:alphaModFix/>
          </a:blip>
          <a:srcRect/>
          <a:stretch/>
        </p:blipFill>
        <p:spPr>
          <a:xfrm>
            <a:off x="5060665" y="5391659"/>
            <a:ext cx="904810" cy="693468"/>
          </a:xfrm>
          <a:prstGeom prst="rect">
            <a:avLst/>
          </a:prstGeom>
          <a:noFill/>
          <a:ln>
            <a:noFill/>
          </a:ln>
        </p:spPr>
      </p:pic>
      <p:sp>
        <p:nvSpPr>
          <p:cNvPr id="22" name="Textplatzhalter 5">
            <a:extLst>
              <a:ext uri="{FF2B5EF4-FFF2-40B4-BE49-F238E27FC236}">
                <a16:creationId xmlns:a16="http://schemas.microsoft.com/office/drawing/2014/main" id="{5279B57E-A957-F252-068C-8AAC6EF74D46}"/>
              </a:ext>
            </a:extLst>
          </p:cNvPr>
          <p:cNvSpPr txBox="1">
            <a:spLocks/>
          </p:cNvSpPr>
          <p:nvPr/>
        </p:nvSpPr>
        <p:spPr>
          <a:xfrm>
            <a:off x="1504965" y="2832621"/>
            <a:ext cx="3397254" cy="1335928"/>
          </a:xfrm>
          <a:prstGeom prst="rect">
            <a:avLst/>
          </a:prstGeom>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de-DE" sz="1400" b="0" i="0" u="none" strike="noStrike" cap="none" dirty="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e-AT" sz="2400" b="1" dirty="0" err="1">
                <a:latin typeface="Work Sans SemiBold" pitchFamily="2" charset="77"/>
              </a:rPr>
              <a:t>Kliima</a:t>
            </a:r>
            <a:r>
              <a:rPr lang="de-AT" sz="2400" b="1" dirty="0">
                <a:latin typeface="Work Sans SemiBold" pitchFamily="2" charset="77"/>
              </a:rPr>
              <a:t> </a:t>
            </a:r>
            <a:r>
              <a:rPr lang="de-AT" sz="2400" b="1" dirty="0" err="1">
                <a:latin typeface="Work Sans SemiBold" pitchFamily="2" charset="77"/>
              </a:rPr>
              <a:t>muutub</a:t>
            </a:r>
            <a:r>
              <a:rPr lang="de-AT" sz="2400" b="1" dirty="0">
                <a:latin typeface="Work Sans SemiBold" pitchFamily="2" charset="77"/>
              </a:rPr>
              <a:t> </a:t>
            </a:r>
            <a:r>
              <a:rPr lang="de-AT" sz="2400" b="1" dirty="0" err="1">
                <a:latin typeface="Work Sans SemiBold" pitchFamily="2" charset="77"/>
              </a:rPr>
              <a:t>enneolematu</a:t>
            </a:r>
            <a:r>
              <a:rPr lang="de-AT" sz="2400" b="1" dirty="0">
                <a:latin typeface="Work Sans SemiBold" pitchFamily="2" charset="77"/>
              </a:rPr>
              <a:t> </a:t>
            </a:r>
            <a:r>
              <a:rPr lang="de-AT" sz="2400" b="1" dirty="0" err="1">
                <a:latin typeface="Work Sans SemiBold" pitchFamily="2" charset="77"/>
              </a:rPr>
              <a:t>kiirusega</a:t>
            </a:r>
            <a:r>
              <a:rPr lang="de-AT" sz="2400" b="1" dirty="0">
                <a:latin typeface="Work Sans SemiBold" pitchFamily="2" charset="77"/>
              </a:rPr>
              <a:t>.</a:t>
            </a:r>
          </a:p>
        </p:txBody>
      </p:sp>
      <p:sp>
        <p:nvSpPr>
          <p:cNvPr id="23" name="Textplatzhalter 5">
            <a:extLst>
              <a:ext uri="{FF2B5EF4-FFF2-40B4-BE49-F238E27FC236}">
                <a16:creationId xmlns:a16="http://schemas.microsoft.com/office/drawing/2014/main" id="{DF4E33EB-98A6-1F09-4AB8-8F5712604F52}"/>
              </a:ext>
            </a:extLst>
          </p:cNvPr>
          <p:cNvSpPr txBox="1">
            <a:spLocks/>
          </p:cNvSpPr>
          <p:nvPr/>
        </p:nvSpPr>
        <p:spPr>
          <a:xfrm>
            <a:off x="1643863" y="5120350"/>
            <a:ext cx="3286817" cy="693468"/>
          </a:xfrm>
          <a:prstGeom prst="rect">
            <a:avLst/>
          </a:prstGeo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de-DE" sz="1400" b="0" i="0" u="none" strike="noStrike" cap="none" dirty="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de-AT" b="1" dirty="0">
                <a:latin typeface="Work Sans SemiBold" pitchFamily="2" charset="77"/>
              </a:rPr>
              <a:t>Corner, A., Lewandowsky, S., </a:t>
            </a:r>
            <a:br>
              <a:rPr lang="de-AT" b="1" dirty="0">
                <a:latin typeface="Work Sans SemiBold" pitchFamily="2" charset="77"/>
              </a:rPr>
            </a:br>
            <a:r>
              <a:rPr lang="de-AT" b="1" dirty="0">
                <a:latin typeface="Work Sans SemiBold" pitchFamily="2" charset="77"/>
              </a:rPr>
              <a:t>Phillips, M. </a:t>
            </a:r>
            <a:r>
              <a:rPr lang="et-EE" b="1" dirty="0">
                <a:latin typeface="Work Sans SemiBold" pitchFamily="2" charset="77"/>
              </a:rPr>
              <a:t>&amp;</a:t>
            </a:r>
            <a:r>
              <a:rPr lang="de-AT" b="1" dirty="0">
                <a:latin typeface="Work Sans SemiBold" pitchFamily="2" charset="77"/>
              </a:rPr>
              <a:t> Roberts, O.</a:t>
            </a:r>
          </a:p>
        </p:txBody>
      </p:sp>
      <p:sp>
        <p:nvSpPr>
          <p:cNvPr id="24" name="Abgerundetes Rechteck 11">
            <a:extLst>
              <a:ext uri="{FF2B5EF4-FFF2-40B4-BE49-F238E27FC236}">
                <a16:creationId xmlns:a16="http://schemas.microsoft.com/office/drawing/2014/main" id="{BC174CF9-D7FE-5ACF-ADEF-D0D5C96BD598}"/>
              </a:ext>
            </a:extLst>
          </p:cNvPr>
          <p:cNvSpPr/>
          <p:nvPr/>
        </p:nvSpPr>
        <p:spPr>
          <a:xfrm>
            <a:off x="6611309" y="1487055"/>
            <a:ext cx="4677794" cy="4677956"/>
          </a:xfrm>
          <a:prstGeom prst="roundRect">
            <a:avLst>
              <a:gd name="adj" fmla="val 7699"/>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rtlCol="0" anchor="t"/>
          <a:lstStyle/>
          <a:p>
            <a:pPr algn="ctr">
              <a:lnSpc>
                <a:spcPct val="250000"/>
              </a:lnSpc>
            </a:pPr>
            <a:r>
              <a:rPr lang="de-AT" sz="1800" b="1" u="none" strike="noStrike" spc="300" dirty="0">
                <a:solidFill>
                  <a:schemeClr val="bg2"/>
                </a:solidFill>
                <a:effectLst/>
                <a:latin typeface="Work Sans SemiBold" pitchFamily="2" charset="77"/>
              </a:rPr>
              <a:t>FA</a:t>
            </a:r>
            <a:r>
              <a:rPr lang="et-EE" sz="1800" b="1" u="none" strike="noStrike" spc="300" dirty="0">
                <a:solidFill>
                  <a:schemeClr val="bg2"/>
                </a:solidFill>
                <a:effectLst/>
                <a:latin typeface="Work Sans SemiBold" pitchFamily="2" charset="77"/>
              </a:rPr>
              <a:t>K</a:t>
            </a:r>
            <a:r>
              <a:rPr lang="de-AT" sz="1800" b="1" u="none" strike="noStrike" spc="300" dirty="0">
                <a:solidFill>
                  <a:schemeClr val="bg2"/>
                </a:solidFill>
                <a:effectLst/>
                <a:latin typeface="Work Sans SemiBold" pitchFamily="2" charset="77"/>
              </a:rPr>
              <a:t>T</a:t>
            </a:r>
            <a:r>
              <a:rPr lang="et-EE" sz="1800" b="1" u="none" strike="noStrike" spc="300" dirty="0">
                <a:solidFill>
                  <a:schemeClr val="bg2"/>
                </a:solidFill>
                <a:effectLst/>
                <a:latin typeface="Work Sans SemiBold" pitchFamily="2" charset="77"/>
              </a:rPr>
              <a:t>ID</a:t>
            </a:r>
            <a:endParaRPr lang="de-AT" sz="1800" b="1" u="none" strike="noStrike" spc="300" dirty="0">
              <a:solidFill>
                <a:schemeClr val="bg2"/>
              </a:solidFill>
              <a:effectLst/>
              <a:latin typeface="Work Sans SemiBold" pitchFamily="2" charset="77"/>
            </a:endParaRPr>
          </a:p>
        </p:txBody>
      </p:sp>
      <p:sp>
        <p:nvSpPr>
          <p:cNvPr id="25" name="Textplatzhalter 12">
            <a:extLst>
              <a:ext uri="{FF2B5EF4-FFF2-40B4-BE49-F238E27FC236}">
                <a16:creationId xmlns:a16="http://schemas.microsoft.com/office/drawing/2014/main" id="{DA30C849-3089-1FE3-721E-F0D71E213CB1}"/>
              </a:ext>
            </a:extLst>
          </p:cNvPr>
          <p:cNvSpPr txBox="1">
            <a:spLocks/>
          </p:cNvSpPr>
          <p:nvPr/>
        </p:nvSpPr>
        <p:spPr>
          <a:xfrm>
            <a:off x="6706955" y="2369150"/>
            <a:ext cx="4530388" cy="35328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508000" marR="0" lvl="0" indent="-457200" algn="l" rtl="0">
              <a:lnSpc>
                <a:spcPct val="90000"/>
              </a:lnSpc>
              <a:spcBef>
                <a:spcPts val="1000"/>
              </a:spcBef>
              <a:spcAft>
                <a:spcPts val="0"/>
              </a:spcAft>
              <a:buClr>
                <a:schemeClr val="accent1"/>
              </a:buClr>
              <a:buSzPts val="2800"/>
              <a:buFont typeface="Arial" panose="020B0604020202020204" pitchFamily="34" charset="0"/>
              <a:buChar char="•"/>
              <a:defRPr lang="de-DE" sz="2800" b="0" i="0" u="none" strike="noStrike" cap="none">
                <a:solidFill>
                  <a:schemeClr val="dk1"/>
                </a:solidFill>
                <a:latin typeface="Work Sans Medium"/>
                <a:ea typeface="Work Sans Medium"/>
                <a:cs typeface="Work Sans Medium"/>
                <a:sym typeface="Work Sans"/>
              </a:defRPr>
            </a:lvl1pPr>
            <a:lvl2pPr marL="914400" marR="0" lvl="1" indent="-381000" algn="l" rtl="0">
              <a:lnSpc>
                <a:spcPct val="90000"/>
              </a:lnSpc>
              <a:spcBef>
                <a:spcPts val="500"/>
              </a:spcBef>
              <a:spcAft>
                <a:spcPts val="0"/>
              </a:spcAft>
              <a:buClr>
                <a:schemeClr val="accent1"/>
              </a:buClr>
              <a:buSzPts val="2400"/>
              <a:buFont typeface="Play"/>
              <a:buAutoNum type="arabicPeriod"/>
              <a:defRPr sz="2400" b="0" i="0" u="none" strike="noStrike" cap="none">
                <a:solidFill>
                  <a:schemeClr val="dk1"/>
                </a:solidFill>
                <a:latin typeface="Work Sans Medium"/>
                <a:ea typeface="Work Sans Medium"/>
                <a:cs typeface="Work Sans Medium"/>
                <a:sym typeface="Work Sans"/>
              </a:defRPr>
            </a:lvl2pPr>
            <a:lvl3pPr marL="1371600" marR="0" lvl="2" indent="-355600" algn="l" rtl="0">
              <a:lnSpc>
                <a:spcPct val="90000"/>
              </a:lnSpc>
              <a:spcBef>
                <a:spcPts val="500"/>
              </a:spcBef>
              <a:spcAft>
                <a:spcPts val="0"/>
              </a:spcAft>
              <a:buClr>
                <a:schemeClr val="accent1"/>
              </a:buClr>
              <a:buSzPts val="2000"/>
              <a:buFont typeface="Play"/>
              <a:buAutoNum type="arabicPeriod"/>
              <a:defRPr sz="2000" b="0" i="0" u="none" strike="noStrike" cap="none">
                <a:solidFill>
                  <a:schemeClr val="dk1"/>
                </a:solidFill>
                <a:latin typeface="Work Sans Medium"/>
                <a:ea typeface="Work Sans Medium"/>
                <a:cs typeface="Work Sans Medium"/>
                <a:sym typeface="Work Sans"/>
              </a:defRPr>
            </a:lvl3pPr>
            <a:lvl4pPr marL="1828800" marR="0" lvl="3"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4pPr>
            <a:lvl5pPr marL="2286000" marR="0" lvl="4"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indent="-367200">
              <a:lnSpc>
                <a:spcPct val="120000"/>
              </a:lnSpc>
              <a:buSzPct val="140000"/>
            </a:pPr>
            <a:r>
              <a:rPr lang="en-US" sz="1600" dirty="0"/>
              <a:t>Maa </a:t>
            </a:r>
            <a:r>
              <a:rPr lang="en-US" sz="1600" dirty="0" err="1"/>
              <a:t>kliima</a:t>
            </a:r>
            <a:r>
              <a:rPr lang="en-US" sz="1600" dirty="0"/>
              <a:t> on </a:t>
            </a:r>
            <a:r>
              <a:rPr lang="en-US" sz="1600" dirty="0" err="1"/>
              <a:t>alati</a:t>
            </a:r>
            <a:r>
              <a:rPr lang="en-US" sz="1600" dirty="0"/>
              <a:t> </a:t>
            </a:r>
            <a:r>
              <a:rPr lang="en-US" sz="1600" dirty="0" err="1"/>
              <a:t>looduslikult</a:t>
            </a:r>
            <a:r>
              <a:rPr lang="en-US" sz="1600" dirty="0"/>
              <a:t> </a:t>
            </a:r>
            <a:r>
              <a:rPr lang="en-US" sz="1600" dirty="0" err="1"/>
              <a:t>muutunud</a:t>
            </a:r>
            <a:r>
              <a:rPr lang="en-US" sz="1600" dirty="0"/>
              <a:t>, </a:t>
            </a:r>
            <a:r>
              <a:rPr lang="en-US" sz="1600" dirty="0" err="1"/>
              <a:t>kuid</a:t>
            </a:r>
            <a:r>
              <a:rPr lang="en-US" sz="1600" dirty="0"/>
              <a:t> </a:t>
            </a:r>
            <a:r>
              <a:rPr lang="en-US" sz="1600" dirty="0" err="1"/>
              <a:t>praegune</a:t>
            </a:r>
            <a:r>
              <a:rPr lang="en-US" sz="1600" dirty="0"/>
              <a:t> </a:t>
            </a:r>
            <a:r>
              <a:rPr lang="en-US" sz="1600" dirty="0" err="1"/>
              <a:t>soojenemise</a:t>
            </a:r>
            <a:r>
              <a:rPr lang="en-US" sz="1600" dirty="0"/>
              <a:t> tempo on </a:t>
            </a:r>
            <a:r>
              <a:rPr lang="en-US" sz="1600" dirty="0" err="1"/>
              <a:t>oluliselt</a:t>
            </a:r>
            <a:r>
              <a:rPr lang="en-US" sz="1600" dirty="0"/>
              <a:t> </a:t>
            </a:r>
            <a:r>
              <a:rPr lang="en-US" sz="1600" dirty="0" err="1"/>
              <a:t>kiirem</a:t>
            </a:r>
            <a:r>
              <a:rPr lang="en-US" sz="1600" dirty="0"/>
              <a:t> </a:t>
            </a:r>
            <a:r>
              <a:rPr lang="en-US" sz="1600" dirty="0" err="1"/>
              <a:t>kui</a:t>
            </a:r>
            <a:r>
              <a:rPr lang="en-US" sz="1600" dirty="0"/>
              <a:t> </a:t>
            </a:r>
            <a:r>
              <a:rPr lang="en-US" sz="1600" dirty="0" err="1"/>
              <a:t>ükski</a:t>
            </a:r>
            <a:r>
              <a:rPr lang="en-US" sz="1600" dirty="0"/>
              <a:t> </a:t>
            </a:r>
            <a:r>
              <a:rPr lang="en-US" sz="1600" dirty="0" err="1"/>
              <a:t>varasem</a:t>
            </a:r>
            <a:r>
              <a:rPr lang="en-US" sz="1600" dirty="0"/>
              <a:t> </a:t>
            </a:r>
            <a:r>
              <a:rPr lang="en-US" sz="1600" dirty="0" err="1"/>
              <a:t>looduslik</a:t>
            </a:r>
            <a:r>
              <a:rPr lang="en-US" sz="1600" dirty="0"/>
              <a:t> </a:t>
            </a:r>
            <a:r>
              <a:rPr lang="en-US" sz="1600" dirty="0" err="1"/>
              <a:t>tsükkel</a:t>
            </a:r>
            <a:r>
              <a:rPr lang="en-US" sz="1600" dirty="0"/>
              <a:t>.</a:t>
            </a:r>
          </a:p>
          <a:p>
            <a:pPr indent="-367200">
              <a:lnSpc>
                <a:spcPct val="120000"/>
              </a:lnSpc>
              <a:buSzPct val="140000"/>
            </a:pPr>
            <a:r>
              <a:rPr lang="en-US" sz="1600" dirty="0"/>
              <a:t>Alates </a:t>
            </a:r>
            <a:r>
              <a:rPr lang="et-EE" sz="1600" dirty="0"/>
              <a:t>tööstuseelsest</a:t>
            </a:r>
            <a:r>
              <a:rPr lang="en-US" sz="1600" dirty="0"/>
              <a:t> </a:t>
            </a:r>
            <a:r>
              <a:rPr lang="en-US" sz="1600" dirty="0" err="1"/>
              <a:t>ajast</a:t>
            </a:r>
            <a:r>
              <a:rPr lang="en-US" sz="1600" dirty="0"/>
              <a:t> (</a:t>
            </a:r>
            <a:r>
              <a:rPr lang="en-US" sz="1600" dirty="0" err="1"/>
              <a:t>umbes</a:t>
            </a:r>
            <a:r>
              <a:rPr lang="en-US" sz="1600" dirty="0"/>
              <a:t> 1850. </a:t>
            </a:r>
            <a:r>
              <a:rPr lang="en-US" sz="1600" dirty="0" err="1"/>
              <a:t>aastast</a:t>
            </a:r>
            <a:r>
              <a:rPr lang="en-US" sz="1600" dirty="0"/>
              <a:t>) on </a:t>
            </a:r>
            <a:r>
              <a:rPr lang="en-US" sz="1600" dirty="0" err="1"/>
              <a:t>globaalne</a:t>
            </a:r>
            <a:r>
              <a:rPr lang="en-US" sz="1600" dirty="0"/>
              <a:t> </a:t>
            </a:r>
            <a:r>
              <a:rPr lang="en-US" sz="1600" dirty="0" err="1"/>
              <a:t>keskmine</a:t>
            </a:r>
            <a:r>
              <a:rPr lang="en-US" sz="1600" dirty="0"/>
              <a:t> </a:t>
            </a:r>
            <a:r>
              <a:rPr lang="en-US" sz="1600" dirty="0" err="1"/>
              <a:t>temperatuur</a:t>
            </a:r>
            <a:r>
              <a:rPr lang="en-US" sz="1600" dirty="0"/>
              <a:t> </a:t>
            </a:r>
            <a:r>
              <a:rPr lang="en-US" sz="1600" dirty="0" err="1"/>
              <a:t>tõusnud</a:t>
            </a:r>
            <a:r>
              <a:rPr lang="en-US" sz="1600" dirty="0"/>
              <a:t> </a:t>
            </a:r>
            <a:r>
              <a:rPr lang="en-US" sz="1600" dirty="0" err="1"/>
              <a:t>umbes</a:t>
            </a:r>
            <a:r>
              <a:rPr lang="en-US" sz="1600" dirty="0"/>
              <a:t> 1,1 °C </a:t>
            </a:r>
            <a:r>
              <a:rPr lang="en-US" sz="1600" dirty="0" err="1"/>
              <a:t>võrra</a:t>
            </a:r>
            <a:r>
              <a:rPr lang="en-US" sz="1600" dirty="0"/>
              <a:t> ja </a:t>
            </a:r>
            <a:r>
              <a:rPr lang="en-US" sz="1600" dirty="0" err="1"/>
              <a:t>prognooside</a:t>
            </a:r>
            <a:r>
              <a:rPr lang="en-US" sz="1600" dirty="0"/>
              <a:t> </a:t>
            </a:r>
            <a:r>
              <a:rPr lang="en-US" sz="1600" dirty="0" err="1"/>
              <a:t>kohaselt</a:t>
            </a:r>
            <a:r>
              <a:rPr lang="en-US" sz="1600" dirty="0"/>
              <a:t> </a:t>
            </a:r>
            <a:r>
              <a:rPr lang="en-US" sz="1600" dirty="0" err="1"/>
              <a:t>ületab</a:t>
            </a:r>
            <a:r>
              <a:rPr lang="en-US" sz="1600" dirty="0"/>
              <a:t> see </a:t>
            </a:r>
            <a:r>
              <a:rPr lang="en-US" sz="1600" dirty="0" err="1"/>
              <a:t>järgmise</a:t>
            </a:r>
            <a:r>
              <a:rPr lang="en-US" sz="1600" dirty="0"/>
              <a:t> </a:t>
            </a:r>
            <a:r>
              <a:rPr lang="en-US" sz="1600" dirty="0" err="1"/>
              <a:t>paarikümne</a:t>
            </a:r>
            <a:r>
              <a:rPr lang="en-US" sz="1600" dirty="0"/>
              <a:t> </a:t>
            </a:r>
            <a:r>
              <a:rPr lang="en-US" sz="1600" dirty="0" err="1"/>
              <a:t>aasta</a:t>
            </a:r>
            <a:r>
              <a:rPr lang="en-US" sz="1600" dirty="0"/>
              <a:t> </a:t>
            </a:r>
            <a:r>
              <a:rPr lang="en-US" sz="1600" dirty="0" err="1"/>
              <a:t>jooksul</a:t>
            </a:r>
            <a:r>
              <a:rPr lang="en-US" sz="1600" dirty="0"/>
              <a:t> 1,5 °C, </a:t>
            </a:r>
            <a:r>
              <a:rPr lang="en-US" sz="1600" dirty="0" err="1"/>
              <a:t>kui</a:t>
            </a:r>
            <a:r>
              <a:rPr lang="en-US" sz="1600" dirty="0"/>
              <a:t> </a:t>
            </a:r>
            <a:r>
              <a:rPr lang="en-US" sz="1600" dirty="0" err="1"/>
              <a:t>heitkogused</a:t>
            </a:r>
            <a:r>
              <a:rPr lang="en-US" sz="1600" dirty="0"/>
              <a:t> </a:t>
            </a:r>
            <a:r>
              <a:rPr lang="en-US" sz="1600" dirty="0" err="1"/>
              <a:t>jäävad</a:t>
            </a:r>
            <a:r>
              <a:rPr lang="en-US" sz="1600" dirty="0"/>
              <a:t> </a:t>
            </a:r>
            <a:r>
              <a:rPr lang="en-US" sz="1600" dirty="0" err="1"/>
              <a:t>praegusele</a:t>
            </a:r>
            <a:r>
              <a:rPr lang="en-US" sz="1600" dirty="0"/>
              <a:t> </a:t>
            </a:r>
            <a:r>
              <a:rPr lang="en-US" sz="1600" dirty="0" err="1"/>
              <a:t>tasemele</a:t>
            </a:r>
            <a:r>
              <a:rPr lang="en-US" sz="1600" dirty="0"/>
              <a:t>.</a:t>
            </a:r>
            <a:endParaRPr lang="de-AT" sz="1600" dirty="0"/>
          </a:p>
        </p:txBody>
      </p:sp>
      <p:pic>
        <p:nvPicPr>
          <p:cNvPr id="26" name="Grafik 25">
            <a:extLst>
              <a:ext uri="{FF2B5EF4-FFF2-40B4-BE49-F238E27FC236}">
                <a16:creationId xmlns:a16="http://schemas.microsoft.com/office/drawing/2014/main" id="{C47141D8-F6C2-A933-4133-3631866C6104}"/>
              </a:ext>
            </a:extLst>
          </p:cNvPr>
          <p:cNvPicPr>
            <a:picLocks noChangeAspect="1"/>
          </p:cNvPicPr>
          <p:nvPr/>
        </p:nvPicPr>
        <p:blipFill>
          <a:blip r:embed="rId6"/>
          <a:srcRect/>
          <a:stretch/>
        </p:blipFill>
        <p:spPr>
          <a:xfrm>
            <a:off x="8575472" y="1151751"/>
            <a:ext cx="669771" cy="669771"/>
          </a:xfrm>
          <a:prstGeom prst="rect">
            <a:avLst/>
          </a:prstGeom>
        </p:spPr>
      </p:pic>
    </p:spTree>
    <p:extLst>
      <p:ext uri="{BB962C8B-B14F-4D97-AF65-F5344CB8AC3E}">
        <p14:creationId xmlns:p14="http://schemas.microsoft.com/office/powerpoint/2010/main" val="3727930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F9D1D24-96A2-4A92-1B54-21C8B829B9DE}"/>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Foliennummernplatzhalter 3">
            <a:extLst>
              <a:ext uri="{FF2B5EF4-FFF2-40B4-BE49-F238E27FC236}">
                <a16:creationId xmlns:a16="http://schemas.microsoft.com/office/drawing/2014/main" id="{A3F99063-EF5F-33DD-3104-2F1707E298C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29</a:t>
            </a:fld>
            <a:endParaRPr lang="de-DE"/>
          </a:p>
        </p:txBody>
      </p:sp>
      <p:sp>
        <p:nvSpPr>
          <p:cNvPr id="5" name="Titel 4">
            <a:extLst>
              <a:ext uri="{FF2B5EF4-FFF2-40B4-BE49-F238E27FC236}">
                <a16:creationId xmlns:a16="http://schemas.microsoft.com/office/drawing/2014/main" id="{8146A3C4-9E44-BB5E-756D-7A8DBC819C69}"/>
              </a:ext>
            </a:extLst>
          </p:cNvPr>
          <p:cNvSpPr>
            <a:spLocks noGrp="1"/>
          </p:cNvSpPr>
          <p:nvPr>
            <p:ph type="title"/>
          </p:nvPr>
        </p:nvSpPr>
        <p:spPr>
          <a:xfrm>
            <a:off x="838199" y="365126"/>
            <a:ext cx="11307793" cy="997016"/>
          </a:xfrm>
        </p:spPr>
        <p:txBody>
          <a:bodyPr>
            <a:normAutofit fontScale="90000"/>
          </a:bodyPr>
          <a:lstStyle/>
          <a:p>
            <a:r>
              <a:rPr lang="de-DE" dirty="0" err="1"/>
              <a:t>Äärmuslikud</a:t>
            </a:r>
            <a:r>
              <a:rPr lang="de-DE" dirty="0"/>
              <a:t> </a:t>
            </a:r>
            <a:r>
              <a:rPr lang="de-DE" dirty="0" err="1"/>
              <a:t>ilmastikunähtused</a:t>
            </a:r>
            <a:r>
              <a:rPr lang="de-DE" dirty="0"/>
              <a:t> </a:t>
            </a:r>
            <a:r>
              <a:rPr lang="de-DE" dirty="0" err="1"/>
              <a:t>muutuvad</a:t>
            </a:r>
            <a:r>
              <a:rPr lang="de-DE" dirty="0"/>
              <a:t> </a:t>
            </a:r>
            <a:r>
              <a:rPr lang="de-DE" dirty="0" err="1"/>
              <a:t>sagedasemaks</a:t>
            </a:r>
            <a:r>
              <a:rPr lang="de-DE" dirty="0"/>
              <a:t> ja </a:t>
            </a:r>
            <a:r>
              <a:rPr lang="de-DE" dirty="0" err="1"/>
              <a:t>intensiivsemaks</a:t>
            </a:r>
            <a:endParaRPr lang="de-AT" dirty="0"/>
          </a:p>
        </p:txBody>
      </p:sp>
      <p:sp>
        <p:nvSpPr>
          <p:cNvPr id="6" name="Textplatzhalter 5">
            <a:extLst>
              <a:ext uri="{FF2B5EF4-FFF2-40B4-BE49-F238E27FC236}">
                <a16:creationId xmlns:a16="http://schemas.microsoft.com/office/drawing/2014/main" id="{A4B5EC11-8156-715F-178B-95F2499667C9}"/>
              </a:ext>
            </a:extLst>
          </p:cNvPr>
          <p:cNvSpPr>
            <a:spLocks noGrp="1"/>
          </p:cNvSpPr>
          <p:nvPr>
            <p:ph type="body" idx="3"/>
          </p:nvPr>
        </p:nvSpPr>
        <p:spPr/>
        <p:txBody>
          <a:bodyPr/>
          <a:lstStyle/>
          <a:p>
            <a:r>
              <a:rPr lang="et-EE" dirty="0">
                <a:hlinkClick r:id="rId3"/>
              </a:rPr>
              <a:t>Foto: </a:t>
            </a:r>
            <a:r>
              <a:rPr lang="de-AT" dirty="0">
                <a:hlinkClick r:id="rId3"/>
              </a:rPr>
              <a:t>Mika Baumeister</a:t>
            </a:r>
            <a:r>
              <a:rPr lang="et-EE" dirty="0"/>
              <a:t>,</a:t>
            </a:r>
            <a:r>
              <a:rPr lang="de-AT" dirty="0"/>
              <a:t> </a:t>
            </a:r>
            <a:r>
              <a:rPr lang="de-AT" dirty="0" err="1">
                <a:hlinkClick r:id="rId4"/>
              </a:rPr>
              <a:t>Unsplash</a:t>
            </a:r>
            <a:r>
              <a:rPr lang="de-AT" dirty="0"/>
              <a:t> </a:t>
            </a:r>
            <a:endParaRPr lang="de-DE" dirty="0"/>
          </a:p>
        </p:txBody>
      </p:sp>
      <p:sp>
        <p:nvSpPr>
          <p:cNvPr id="9" name="Google Shape;473;p22">
            <a:extLst>
              <a:ext uri="{FF2B5EF4-FFF2-40B4-BE49-F238E27FC236}">
                <a16:creationId xmlns:a16="http://schemas.microsoft.com/office/drawing/2014/main" id="{B3249283-AE75-1915-8403-FA5C2C8C3155}"/>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474;p22">
            <a:extLst>
              <a:ext uri="{FF2B5EF4-FFF2-40B4-BE49-F238E27FC236}">
                <a16:creationId xmlns:a16="http://schemas.microsoft.com/office/drawing/2014/main" id="{275C9B12-7E95-9191-B1E0-D8F85FF25EBA}"/>
              </a:ext>
            </a:extLst>
          </p:cNvPr>
          <p:cNvPicPr preferRelativeResize="0"/>
          <p:nvPr/>
        </p:nvPicPr>
        <p:blipFill rotWithShape="1">
          <a:blip r:embed="rId5">
            <a:alphaModFix/>
          </a:blip>
          <a:srcRect/>
          <a:stretch/>
        </p:blipFill>
        <p:spPr>
          <a:xfrm>
            <a:off x="118748" y="93800"/>
            <a:ext cx="385720" cy="385720"/>
          </a:xfrm>
          <a:prstGeom prst="rect">
            <a:avLst/>
          </a:prstGeom>
          <a:noFill/>
          <a:ln>
            <a:noFill/>
          </a:ln>
        </p:spPr>
      </p:pic>
      <p:sp>
        <p:nvSpPr>
          <p:cNvPr id="11" name="Abgerundetes Rechteck 11">
            <a:extLst>
              <a:ext uri="{FF2B5EF4-FFF2-40B4-BE49-F238E27FC236}">
                <a16:creationId xmlns:a16="http://schemas.microsoft.com/office/drawing/2014/main" id="{71D9FBE4-C6E7-12F1-5711-A8847D3B8317}"/>
              </a:ext>
            </a:extLst>
          </p:cNvPr>
          <p:cNvSpPr/>
          <p:nvPr/>
        </p:nvSpPr>
        <p:spPr>
          <a:xfrm>
            <a:off x="838199" y="2018923"/>
            <a:ext cx="5181599" cy="4158040"/>
          </a:xfrm>
          <a:prstGeom prst="roundRect">
            <a:avLst>
              <a:gd name="adj" fmla="val 7699"/>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rtlCol="0" anchor="t"/>
          <a:lstStyle/>
          <a:p>
            <a:pPr algn="ctr">
              <a:lnSpc>
                <a:spcPct val="250000"/>
              </a:lnSpc>
            </a:pPr>
            <a:r>
              <a:rPr lang="de-AT" sz="1800" b="1" u="none" strike="noStrike" spc="300" dirty="0">
                <a:solidFill>
                  <a:schemeClr val="bg2"/>
                </a:solidFill>
                <a:effectLst/>
                <a:latin typeface="Work Sans SemiBold" pitchFamily="2" charset="77"/>
              </a:rPr>
              <a:t>FA</a:t>
            </a:r>
            <a:r>
              <a:rPr lang="et-EE" sz="1800" b="1" u="none" strike="noStrike" spc="300" dirty="0">
                <a:solidFill>
                  <a:schemeClr val="bg2"/>
                </a:solidFill>
                <a:effectLst/>
                <a:latin typeface="Work Sans SemiBold" pitchFamily="2" charset="77"/>
              </a:rPr>
              <a:t>K</a:t>
            </a:r>
            <a:r>
              <a:rPr lang="de-AT" sz="1800" b="1" u="none" strike="noStrike" spc="300" dirty="0">
                <a:solidFill>
                  <a:schemeClr val="bg2"/>
                </a:solidFill>
                <a:effectLst/>
                <a:latin typeface="Work Sans SemiBold" pitchFamily="2" charset="77"/>
              </a:rPr>
              <a:t>T</a:t>
            </a:r>
            <a:r>
              <a:rPr lang="et-EE" sz="1800" b="1" u="none" strike="noStrike" spc="300" dirty="0">
                <a:solidFill>
                  <a:schemeClr val="bg2"/>
                </a:solidFill>
                <a:effectLst/>
                <a:latin typeface="Work Sans SemiBold" pitchFamily="2" charset="77"/>
              </a:rPr>
              <a:t>ID</a:t>
            </a:r>
            <a:endParaRPr lang="de-AT" sz="1800" b="1" u="none" strike="noStrike" spc="300" dirty="0">
              <a:solidFill>
                <a:schemeClr val="bg2"/>
              </a:solidFill>
              <a:effectLst/>
              <a:latin typeface="Work Sans SemiBold" pitchFamily="2" charset="77"/>
            </a:endParaRPr>
          </a:p>
        </p:txBody>
      </p:sp>
      <p:pic>
        <p:nvPicPr>
          <p:cNvPr id="12" name="Grafik 11">
            <a:extLst>
              <a:ext uri="{FF2B5EF4-FFF2-40B4-BE49-F238E27FC236}">
                <a16:creationId xmlns:a16="http://schemas.microsoft.com/office/drawing/2014/main" id="{F381ADBA-A6B2-9FE6-A4BA-1D16DC380678}"/>
              </a:ext>
            </a:extLst>
          </p:cNvPr>
          <p:cNvPicPr>
            <a:picLocks noChangeAspect="1"/>
          </p:cNvPicPr>
          <p:nvPr/>
        </p:nvPicPr>
        <p:blipFill>
          <a:blip r:embed="rId6"/>
          <a:srcRect/>
          <a:stretch/>
        </p:blipFill>
        <p:spPr>
          <a:xfrm>
            <a:off x="3094112" y="1684037"/>
            <a:ext cx="669771" cy="669771"/>
          </a:xfrm>
          <a:prstGeom prst="rect">
            <a:avLst/>
          </a:prstGeom>
        </p:spPr>
      </p:pic>
      <p:sp>
        <p:nvSpPr>
          <p:cNvPr id="13" name="Textplatzhalter 12">
            <a:extLst>
              <a:ext uri="{FF2B5EF4-FFF2-40B4-BE49-F238E27FC236}">
                <a16:creationId xmlns:a16="http://schemas.microsoft.com/office/drawing/2014/main" id="{1CFE2608-9802-FAF2-F5A8-C20AC85A8F61}"/>
              </a:ext>
            </a:extLst>
          </p:cNvPr>
          <p:cNvSpPr txBox="1">
            <a:spLocks/>
          </p:cNvSpPr>
          <p:nvPr/>
        </p:nvSpPr>
        <p:spPr>
          <a:xfrm>
            <a:off x="1141046" y="2771987"/>
            <a:ext cx="4406805" cy="265191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508000" marR="0" lvl="0" indent="-457200" algn="l" rtl="0">
              <a:lnSpc>
                <a:spcPct val="90000"/>
              </a:lnSpc>
              <a:spcBef>
                <a:spcPts val="1000"/>
              </a:spcBef>
              <a:spcAft>
                <a:spcPts val="0"/>
              </a:spcAft>
              <a:buClr>
                <a:schemeClr val="accent1"/>
              </a:buClr>
              <a:buSzPts val="2800"/>
              <a:buFont typeface="Arial" panose="020B0604020202020204" pitchFamily="34" charset="0"/>
              <a:buChar char="•"/>
              <a:defRPr lang="de-DE" sz="2800" b="0" i="0" u="none" strike="noStrike" cap="none">
                <a:solidFill>
                  <a:schemeClr val="dk1"/>
                </a:solidFill>
                <a:latin typeface="Work Sans Medium"/>
                <a:ea typeface="Work Sans Medium"/>
                <a:cs typeface="Work Sans Medium"/>
                <a:sym typeface="Work Sans"/>
              </a:defRPr>
            </a:lvl1pPr>
            <a:lvl2pPr marL="914400" marR="0" lvl="1" indent="-381000" algn="l" rtl="0">
              <a:lnSpc>
                <a:spcPct val="90000"/>
              </a:lnSpc>
              <a:spcBef>
                <a:spcPts val="500"/>
              </a:spcBef>
              <a:spcAft>
                <a:spcPts val="0"/>
              </a:spcAft>
              <a:buClr>
                <a:schemeClr val="accent1"/>
              </a:buClr>
              <a:buSzPts val="2400"/>
              <a:buFont typeface="Play"/>
              <a:buAutoNum type="arabicPeriod"/>
              <a:defRPr sz="2400" b="0" i="0" u="none" strike="noStrike" cap="none">
                <a:solidFill>
                  <a:schemeClr val="dk1"/>
                </a:solidFill>
                <a:latin typeface="Work Sans Medium"/>
                <a:ea typeface="Work Sans Medium"/>
                <a:cs typeface="Work Sans Medium"/>
                <a:sym typeface="Work Sans"/>
              </a:defRPr>
            </a:lvl2pPr>
            <a:lvl3pPr marL="1371600" marR="0" lvl="2" indent="-355600" algn="l" rtl="0">
              <a:lnSpc>
                <a:spcPct val="90000"/>
              </a:lnSpc>
              <a:spcBef>
                <a:spcPts val="500"/>
              </a:spcBef>
              <a:spcAft>
                <a:spcPts val="0"/>
              </a:spcAft>
              <a:buClr>
                <a:schemeClr val="accent1"/>
              </a:buClr>
              <a:buSzPts val="2000"/>
              <a:buFont typeface="Play"/>
              <a:buAutoNum type="arabicPeriod"/>
              <a:defRPr sz="2000" b="0" i="0" u="none" strike="noStrike" cap="none">
                <a:solidFill>
                  <a:schemeClr val="dk1"/>
                </a:solidFill>
                <a:latin typeface="Work Sans Medium"/>
                <a:ea typeface="Work Sans Medium"/>
                <a:cs typeface="Work Sans Medium"/>
                <a:sym typeface="Work Sans"/>
              </a:defRPr>
            </a:lvl3pPr>
            <a:lvl4pPr marL="1828800" marR="0" lvl="3"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4pPr>
            <a:lvl5pPr marL="2286000" marR="0" lvl="4"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indent="-367200">
              <a:lnSpc>
                <a:spcPct val="120000"/>
              </a:lnSpc>
              <a:buSzPct val="140000"/>
            </a:pPr>
            <a:r>
              <a:rPr lang="en-US" sz="1600" dirty="0" err="1"/>
              <a:t>Tõusev</a:t>
            </a:r>
            <a:r>
              <a:rPr lang="en-US" sz="1600" dirty="0"/>
              <a:t> </a:t>
            </a:r>
            <a:r>
              <a:rPr lang="en-US" sz="1600" dirty="0" err="1"/>
              <a:t>globaalne</a:t>
            </a:r>
            <a:r>
              <a:rPr lang="en-US" sz="1600" dirty="0"/>
              <a:t> </a:t>
            </a:r>
            <a:r>
              <a:rPr lang="en-US" sz="1600" dirty="0" err="1"/>
              <a:t>temperatuur</a:t>
            </a:r>
            <a:r>
              <a:rPr lang="en-US" sz="1600" dirty="0"/>
              <a:t> </a:t>
            </a:r>
            <a:r>
              <a:rPr lang="en-US" sz="1600" dirty="0" err="1"/>
              <a:t>võimendab</a:t>
            </a:r>
            <a:r>
              <a:rPr lang="en-US" sz="1600" dirty="0"/>
              <a:t> </a:t>
            </a:r>
            <a:r>
              <a:rPr lang="en-US" sz="1600" dirty="0" err="1"/>
              <a:t>äärmuslikke</a:t>
            </a:r>
            <a:r>
              <a:rPr lang="en-US" sz="1600" dirty="0"/>
              <a:t> </a:t>
            </a:r>
            <a:r>
              <a:rPr lang="en-US" sz="1600" dirty="0" err="1"/>
              <a:t>ilmastikunähtusi</a:t>
            </a:r>
            <a:r>
              <a:rPr lang="en-US" sz="1600" dirty="0"/>
              <a:t>, </a:t>
            </a:r>
            <a:r>
              <a:rPr lang="en-US" sz="1600" dirty="0" err="1"/>
              <a:t>sealhulgas</a:t>
            </a:r>
            <a:r>
              <a:rPr lang="en-US" sz="1600" dirty="0"/>
              <a:t> </a:t>
            </a:r>
            <a:r>
              <a:rPr lang="en-US" sz="1600" dirty="0" err="1"/>
              <a:t>kuumalaineid</a:t>
            </a:r>
            <a:r>
              <a:rPr lang="en-US" sz="1600" dirty="0"/>
              <a:t>, </a:t>
            </a:r>
            <a:r>
              <a:rPr lang="en-US" sz="1600" dirty="0" err="1"/>
              <a:t>orkaane</a:t>
            </a:r>
            <a:r>
              <a:rPr lang="en-US" sz="1600" dirty="0"/>
              <a:t>, </a:t>
            </a:r>
            <a:r>
              <a:rPr lang="en-US" sz="1600" dirty="0" err="1"/>
              <a:t>põuda</a:t>
            </a:r>
            <a:r>
              <a:rPr lang="en-US" sz="1600" dirty="0"/>
              <a:t>, </a:t>
            </a:r>
            <a:r>
              <a:rPr lang="en-US" sz="1600" dirty="0" err="1"/>
              <a:t>üleujutusi</a:t>
            </a:r>
            <a:r>
              <a:rPr lang="en-US" sz="1600" dirty="0"/>
              <a:t> ja </a:t>
            </a:r>
            <a:r>
              <a:rPr lang="en-US" sz="1600" dirty="0" err="1"/>
              <a:t>metsatulekahjusid</a:t>
            </a:r>
            <a:r>
              <a:rPr lang="en-US" sz="1600" dirty="0"/>
              <a:t>.</a:t>
            </a:r>
          </a:p>
          <a:p>
            <a:pPr indent="-367200">
              <a:lnSpc>
                <a:spcPct val="120000"/>
              </a:lnSpc>
              <a:buSzPct val="140000"/>
            </a:pPr>
            <a:r>
              <a:rPr lang="en-US" sz="1600" dirty="0" err="1"/>
              <a:t>Soojem</a:t>
            </a:r>
            <a:r>
              <a:rPr lang="en-US" sz="1600" dirty="0"/>
              <a:t> </a:t>
            </a:r>
            <a:r>
              <a:rPr lang="en-US" sz="1600" dirty="0" err="1"/>
              <a:t>õhk</a:t>
            </a:r>
            <a:r>
              <a:rPr lang="en-US" sz="1600" dirty="0"/>
              <a:t> </a:t>
            </a:r>
            <a:r>
              <a:rPr lang="en-US" sz="1600" dirty="0" err="1"/>
              <a:t>säilitab</a:t>
            </a:r>
            <a:r>
              <a:rPr lang="en-US" sz="1600" dirty="0"/>
              <a:t> </a:t>
            </a:r>
            <a:r>
              <a:rPr lang="en-US" sz="1600" dirty="0" err="1"/>
              <a:t>rohkem</a:t>
            </a:r>
            <a:r>
              <a:rPr lang="en-US" sz="1600" dirty="0"/>
              <a:t> </a:t>
            </a:r>
            <a:r>
              <a:rPr lang="en-US" sz="1600" dirty="0" err="1"/>
              <a:t>niiskust</a:t>
            </a:r>
            <a:r>
              <a:rPr lang="en-US" sz="1600" dirty="0"/>
              <a:t>, mis </a:t>
            </a:r>
            <a:r>
              <a:rPr lang="en-US" sz="1600" dirty="0" err="1"/>
              <a:t>soodustab</a:t>
            </a:r>
            <a:r>
              <a:rPr lang="en-US" sz="1600" dirty="0"/>
              <a:t> </a:t>
            </a:r>
            <a:r>
              <a:rPr lang="en-US" sz="1600" dirty="0" err="1"/>
              <a:t>tugevamaid</a:t>
            </a:r>
            <a:r>
              <a:rPr lang="en-US" sz="1600" dirty="0"/>
              <a:t> </a:t>
            </a:r>
            <a:r>
              <a:rPr lang="en-US" sz="1600" dirty="0" err="1"/>
              <a:t>torme</a:t>
            </a:r>
            <a:r>
              <a:rPr lang="en-US" sz="1600" dirty="0"/>
              <a:t> ja </a:t>
            </a:r>
            <a:r>
              <a:rPr lang="en-US" sz="1600" dirty="0" err="1"/>
              <a:t>tugevamat</a:t>
            </a:r>
            <a:r>
              <a:rPr lang="en-US" sz="1600" dirty="0"/>
              <a:t> </a:t>
            </a:r>
            <a:r>
              <a:rPr lang="en-US" sz="1600" dirty="0" err="1"/>
              <a:t>vihmasadu</a:t>
            </a:r>
            <a:r>
              <a:rPr lang="en-US" sz="1600" dirty="0"/>
              <a:t>, </a:t>
            </a:r>
            <a:r>
              <a:rPr lang="en-US" sz="1600" dirty="0" err="1"/>
              <a:t>samas</a:t>
            </a:r>
            <a:r>
              <a:rPr lang="en-US" sz="1600" dirty="0"/>
              <a:t> </a:t>
            </a:r>
            <a:r>
              <a:rPr lang="en-US" sz="1600" dirty="0" err="1"/>
              <a:t>kui</a:t>
            </a:r>
            <a:r>
              <a:rPr lang="en-US" sz="1600" dirty="0"/>
              <a:t> </a:t>
            </a:r>
            <a:r>
              <a:rPr lang="en-US" sz="1600" dirty="0" err="1"/>
              <a:t>suurenenud</a:t>
            </a:r>
            <a:r>
              <a:rPr lang="en-US" sz="1600" dirty="0"/>
              <a:t> </a:t>
            </a:r>
            <a:r>
              <a:rPr lang="en-US" sz="1600" dirty="0" err="1"/>
              <a:t>aurumine</a:t>
            </a:r>
            <a:r>
              <a:rPr lang="en-US" sz="1600" dirty="0"/>
              <a:t> </a:t>
            </a:r>
            <a:r>
              <a:rPr lang="en-US" sz="1600" dirty="0" err="1"/>
              <a:t>süvendab</a:t>
            </a:r>
            <a:r>
              <a:rPr lang="en-US" sz="1600" dirty="0"/>
              <a:t> </a:t>
            </a:r>
            <a:r>
              <a:rPr lang="en-US" sz="1600" dirty="0" err="1"/>
              <a:t>põuatingimusi</a:t>
            </a:r>
            <a:r>
              <a:rPr lang="en-US" sz="1600" dirty="0"/>
              <a:t>.</a:t>
            </a:r>
            <a:endParaRPr lang="de-AT" sz="1600" dirty="0"/>
          </a:p>
        </p:txBody>
      </p:sp>
      <p:pic>
        <p:nvPicPr>
          <p:cNvPr id="14" name="Inhaltsplatzhalter 13">
            <a:extLst>
              <a:ext uri="{FF2B5EF4-FFF2-40B4-BE49-F238E27FC236}">
                <a16:creationId xmlns:a16="http://schemas.microsoft.com/office/drawing/2014/main" id="{5B43F6C4-C426-39CD-54F5-687E52D1B08F}"/>
              </a:ext>
            </a:extLst>
          </p:cNvPr>
          <p:cNvPicPr>
            <a:picLocks noChangeAspect="1"/>
          </p:cNvPicPr>
          <p:nvPr/>
        </p:nvPicPr>
        <p:blipFill>
          <a:blip r:embed="rId7"/>
          <a:srcRect l="13768" t="1376" r="13295" b="10987"/>
          <a:stretch/>
        </p:blipFill>
        <p:spPr>
          <a:xfrm>
            <a:off x="6172204" y="2018923"/>
            <a:ext cx="5181598" cy="4158040"/>
          </a:xfrm>
          <a:prstGeom prst="roundRect">
            <a:avLst>
              <a:gd name="adj" fmla="val 3984"/>
            </a:avLst>
          </a:prstGeom>
          <a:noFill/>
          <a:ln>
            <a:noFill/>
          </a:ln>
          <a:effectLst>
            <a:softEdge rad="0"/>
          </a:effectLst>
        </p:spPr>
      </p:pic>
    </p:spTree>
    <p:extLst>
      <p:ext uri="{BB962C8B-B14F-4D97-AF65-F5344CB8AC3E}">
        <p14:creationId xmlns:p14="http://schemas.microsoft.com/office/powerpoint/2010/main" val="2747857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DF71-6BBF-06F3-5C6B-98E228A47C88}"/>
            </a:ext>
          </a:extLst>
        </p:cNvPr>
        <p:cNvGrpSpPr/>
        <p:nvPr/>
      </p:nvGrpSpPr>
      <p:grpSpPr>
        <a:xfrm>
          <a:off x="0" y="0"/>
          <a:ext cx="0" cy="0"/>
          <a:chOff x="0" y="0"/>
          <a:chExt cx="0" cy="0"/>
        </a:xfrm>
      </p:grpSpPr>
      <p:sp>
        <p:nvSpPr>
          <p:cNvPr id="10" name="Textplatzhalter 1">
            <a:extLst>
              <a:ext uri="{FF2B5EF4-FFF2-40B4-BE49-F238E27FC236}">
                <a16:creationId xmlns:a16="http://schemas.microsoft.com/office/drawing/2014/main" id="{D5D143E6-B416-492F-7985-855B23FDDE8D}"/>
              </a:ext>
            </a:extLst>
          </p:cNvPr>
          <p:cNvSpPr>
            <a:spLocks noGrp="1"/>
          </p:cNvSpPr>
          <p:nvPr>
            <p:ph type="body" idx="1"/>
          </p:nvPr>
        </p:nvSpPr>
        <p:spPr>
          <a:xfrm>
            <a:off x="838200" y="1526102"/>
            <a:ext cx="5334000" cy="4650861"/>
          </a:xfrm>
        </p:spPr>
        <p:txBody>
          <a:bodyPr>
            <a:normAutofit lnSpcReduction="10000"/>
          </a:bodyPr>
          <a:lstStyle/>
          <a:p>
            <a:pPr marL="114300" indent="0">
              <a:spcBef>
                <a:spcPts val="1000"/>
              </a:spcBef>
              <a:spcAft>
                <a:spcPts val="0"/>
              </a:spcAft>
              <a:buNone/>
            </a:pPr>
            <a:r>
              <a:rPr lang="et-EE" noProof="0" dirty="0">
                <a:latin typeface="Work Sans Medium" pitchFamily="2" charset="0"/>
              </a:rPr>
              <a:t>Projektis tuvastatakse kliimameetmetega seotud riskid ja konfliktid.</a:t>
            </a:r>
          </a:p>
          <a:p>
            <a:pPr>
              <a:spcBef>
                <a:spcPts val="1000"/>
              </a:spcBef>
              <a:spcAft>
                <a:spcPts val="0"/>
              </a:spcAft>
            </a:pPr>
            <a:r>
              <a:rPr lang="et-EE" noProof="0" dirty="0">
                <a:latin typeface="Work Sans Medium" pitchFamily="2" charset="0"/>
              </a:rPr>
              <a:t>KNOWING pakub teaduslikke teadmisi, praktilisi lahendusi ja ennustavaid mudeleid otsuste langetamise suunamiseks.</a:t>
            </a:r>
          </a:p>
          <a:p>
            <a:pPr>
              <a:spcBef>
                <a:spcPts val="1000"/>
              </a:spcBef>
              <a:spcAft>
                <a:spcPts val="0"/>
              </a:spcAft>
            </a:pPr>
            <a:r>
              <a:rPr lang="et-EE" noProof="0" dirty="0">
                <a:latin typeface="Work Sans Medium" pitchFamily="2" charset="0"/>
              </a:rPr>
              <a:t>KNOWING toetab teadlikke ja vastutustundlikke otsuseid koostöös sidusrühmadega.</a:t>
            </a:r>
          </a:p>
        </p:txBody>
      </p:sp>
      <p:sp>
        <p:nvSpPr>
          <p:cNvPr id="4" name="Date Placeholder 3">
            <a:extLst>
              <a:ext uri="{FF2B5EF4-FFF2-40B4-BE49-F238E27FC236}">
                <a16:creationId xmlns:a16="http://schemas.microsoft.com/office/drawing/2014/main" id="{6D4C7C08-6832-62A5-B645-6C6F0955EF37}"/>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5" name="Slide Number Placeholder 4">
            <a:extLst>
              <a:ext uri="{FF2B5EF4-FFF2-40B4-BE49-F238E27FC236}">
                <a16:creationId xmlns:a16="http://schemas.microsoft.com/office/drawing/2014/main" id="{3B15AEE7-A6D3-A9B6-3600-D3642894838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3</a:t>
            </a:fld>
            <a:endParaRPr lang="de-DE"/>
          </a:p>
        </p:txBody>
      </p:sp>
      <p:sp>
        <p:nvSpPr>
          <p:cNvPr id="6" name="Title 5">
            <a:extLst>
              <a:ext uri="{FF2B5EF4-FFF2-40B4-BE49-F238E27FC236}">
                <a16:creationId xmlns:a16="http://schemas.microsoft.com/office/drawing/2014/main" id="{44BF12AC-6F69-EF40-422A-39B52F403133}"/>
              </a:ext>
            </a:extLst>
          </p:cNvPr>
          <p:cNvSpPr>
            <a:spLocks noGrp="1"/>
          </p:cNvSpPr>
          <p:nvPr>
            <p:ph type="title"/>
          </p:nvPr>
        </p:nvSpPr>
        <p:spPr/>
        <p:txBody>
          <a:bodyPr/>
          <a:lstStyle/>
          <a:p>
            <a:r>
              <a:rPr lang="et-EE" dirty="0"/>
              <a:t>Projekt </a:t>
            </a:r>
            <a:r>
              <a:rPr lang="de-DE" dirty="0"/>
              <a:t>KNOWING</a:t>
            </a:r>
            <a:endParaRPr lang="de-AT" dirty="0"/>
          </a:p>
        </p:txBody>
      </p:sp>
      <p:sp>
        <p:nvSpPr>
          <p:cNvPr id="7" name="Text Placeholder 6">
            <a:extLst>
              <a:ext uri="{FF2B5EF4-FFF2-40B4-BE49-F238E27FC236}">
                <a16:creationId xmlns:a16="http://schemas.microsoft.com/office/drawing/2014/main" id="{54744B2D-B463-1425-0BA1-BDB3CAD139E0}"/>
              </a:ext>
            </a:extLst>
          </p:cNvPr>
          <p:cNvSpPr>
            <a:spLocks noGrp="1"/>
          </p:cNvSpPr>
          <p:nvPr>
            <p:ph type="body" idx="3"/>
          </p:nvPr>
        </p:nvSpPr>
        <p:spPr/>
        <p:txBody>
          <a:bodyPr>
            <a:spAutoFit/>
          </a:bodyPr>
          <a:lstStyle/>
          <a:p>
            <a:r>
              <a:rPr lang="et-EE" sz="1100" b="0" i="0" dirty="0">
                <a:effectLst/>
                <a:latin typeface="Work Sans" pitchFamily="2" charset="0"/>
              </a:rPr>
              <a:t>Joonis: </a:t>
            </a:r>
            <a:r>
              <a:rPr lang="de-AT" sz="1100" b="0" i="0" dirty="0">
                <a:effectLst/>
                <a:latin typeface="Work Sans" pitchFamily="2" charset="0"/>
              </a:rPr>
              <a:t>ovos</a:t>
            </a:r>
            <a:endParaRPr lang="de-DE" sz="1100" dirty="0">
              <a:latin typeface="Work Sans" pitchFamily="2" charset="0"/>
            </a:endParaRPr>
          </a:p>
        </p:txBody>
      </p:sp>
      <p:pic>
        <p:nvPicPr>
          <p:cNvPr id="16" name="Bildplatzhalter 12">
            <a:extLst>
              <a:ext uri="{FF2B5EF4-FFF2-40B4-BE49-F238E27FC236}">
                <a16:creationId xmlns:a16="http://schemas.microsoft.com/office/drawing/2014/main" id="{754204DC-DC03-6C1A-068D-5163471AB586}"/>
              </a:ext>
            </a:extLst>
          </p:cNvPr>
          <p:cNvPicPr>
            <a:picLocks noGrp="1" noChangeAspect="1"/>
          </p:cNvPicPr>
          <p:nvPr>
            <p:ph type="pic" idx="2"/>
          </p:nvPr>
        </p:nvPicPr>
        <p:blipFill>
          <a:blip r:embed="rId3"/>
          <a:srcRect t="6981" b="6981"/>
          <a:stretch/>
        </p:blipFill>
        <p:spPr>
          <a:xfrm>
            <a:off x="6842760" y="0"/>
            <a:ext cx="5181600" cy="4650861"/>
          </a:xfrm>
        </p:spPr>
      </p:pic>
      <p:sp>
        <p:nvSpPr>
          <p:cNvPr id="3" name="Google Shape;310;p8">
            <a:extLst>
              <a:ext uri="{FF2B5EF4-FFF2-40B4-BE49-F238E27FC236}">
                <a16:creationId xmlns:a16="http://schemas.microsoft.com/office/drawing/2014/main" id="{FE1CBEB6-328B-DE51-B002-BC95ACD56416}"/>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311;p8" descr="A green and black circle with a black background&#10;&#10;Description automatically generated">
            <a:extLst>
              <a:ext uri="{FF2B5EF4-FFF2-40B4-BE49-F238E27FC236}">
                <a16:creationId xmlns:a16="http://schemas.microsoft.com/office/drawing/2014/main" id="{BCCB8D93-8FD6-D2C9-A161-CAA8F09ACC4F}"/>
              </a:ext>
            </a:extLst>
          </p:cNvPr>
          <p:cNvPicPr preferRelativeResize="0"/>
          <p:nvPr/>
        </p:nvPicPr>
        <p:blipFill rotWithShape="1">
          <a:blip r:embed="rId4">
            <a:alphaModFix/>
          </a:blip>
          <a:srcRect/>
          <a:stretch/>
        </p:blipFill>
        <p:spPr>
          <a:xfrm>
            <a:off x="118748" y="98306"/>
            <a:ext cx="385720" cy="403801"/>
          </a:xfrm>
          <a:prstGeom prst="rect">
            <a:avLst/>
          </a:prstGeom>
          <a:noFill/>
          <a:ln>
            <a:noFill/>
          </a:ln>
        </p:spPr>
      </p:pic>
      <p:sp>
        <p:nvSpPr>
          <p:cNvPr id="2" name="Textplatzhalter 1">
            <a:extLst>
              <a:ext uri="{FF2B5EF4-FFF2-40B4-BE49-F238E27FC236}">
                <a16:creationId xmlns:a16="http://schemas.microsoft.com/office/drawing/2014/main" id="{2123B219-57AE-1992-B814-C861B808848A}"/>
              </a:ext>
            </a:extLst>
          </p:cNvPr>
          <p:cNvSpPr txBox="1">
            <a:spLocks/>
          </p:cNvSpPr>
          <p:nvPr/>
        </p:nvSpPr>
        <p:spPr>
          <a:xfrm>
            <a:off x="6595872" y="4441698"/>
            <a:ext cx="5334000" cy="211023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24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spcBef>
                <a:spcPts val="1000"/>
              </a:spcBef>
              <a:spcAft>
                <a:spcPts val="0"/>
              </a:spcAft>
              <a:buNone/>
            </a:pPr>
            <a:r>
              <a:rPr lang="et-EE" b="1" dirty="0"/>
              <a:t>Projekti tulemused </a:t>
            </a:r>
            <a:r>
              <a:rPr lang="et-EE" dirty="0"/>
              <a:t>- </a:t>
            </a:r>
            <a:r>
              <a:rPr lang="et-EE" dirty="0">
                <a:hlinkClick r:id="rId5"/>
              </a:rPr>
              <a:t>https://knowing-climate.eu/tools-and-services/</a:t>
            </a:r>
            <a:r>
              <a:rPr lang="et-EE" dirty="0"/>
              <a:t> </a:t>
            </a:r>
          </a:p>
        </p:txBody>
      </p:sp>
    </p:spTree>
    <p:extLst>
      <p:ext uri="{BB962C8B-B14F-4D97-AF65-F5344CB8AC3E}">
        <p14:creationId xmlns:p14="http://schemas.microsoft.com/office/powerpoint/2010/main" val="315491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bgerundetes Rechteck 9">
            <a:extLst>
              <a:ext uri="{FF2B5EF4-FFF2-40B4-BE49-F238E27FC236}">
                <a16:creationId xmlns:a16="http://schemas.microsoft.com/office/drawing/2014/main" id="{8CB4A15D-621B-036B-40F0-F5653C1F9870}"/>
              </a:ext>
            </a:extLst>
          </p:cNvPr>
          <p:cNvSpPr/>
          <p:nvPr/>
        </p:nvSpPr>
        <p:spPr>
          <a:xfrm>
            <a:off x="1566413" y="1965029"/>
            <a:ext cx="9220200" cy="3964379"/>
          </a:xfrm>
          <a:prstGeom prst="roundRect">
            <a:avLst>
              <a:gd name="adj" fmla="val 7699"/>
            </a:avLst>
          </a:prstGeom>
          <a:solidFill>
            <a:srgbClr val="6D919D"/>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rtlCol="0" anchor="t"/>
          <a:lstStyle/>
          <a:p>
            <a:pPr algn="ctr">
              <a:lnSpc>
                <a:spcPct val="250000"/>
              </a:lnSpc>
            </a:pPr>
            <a:r>
              <a:rPr lang="de-AT" sz="1800" b="1" u="none" strike="noStrike" spc="300" dirty="0">
                <a:solidFill>
                  <a:schemeClr val="bg1"/>
                </a:solidFill>
                <a:effectLst/>
                <a:latin typeface="Work Sans SemiBold" pitchFamily="2" charset="77"/>
              </a:rPr>
              <a:t>FA</a:t>
            </a:r>
            <a:r>
              <a:rPr lang="et-EE" sz="1800" b="1" u="none" strike="noStrike" spc="300" dirty="0">
                <a:solidFill>
                  <a:schemeClr val="bg1"/>
                </a:solidFill>
                <a:effectLst/>
                <a:latin typeface="Work Sans SemiBold" pitchFamily="2" charset="77"/>
              </a:rPr>
              <a:t>K</a:t>
            </a:r>
            <a:r>
              <a:rPr lang="de-AT" sz="1800" b="1" u="none" strike="noStrike" spc="300" dirty="0">
                <a:solidFill>
                  <a:schemeClr val="bg1"/>
                </a:solidFill>
                <a:effectLst/>
                <a:latin typeface="Work Sans SemiBold" pitchFamily="2" charset="77"/>
              </a:rPr>
              <a:t>T</a:t>
            </a:r>
            <a:r>
              <a:rPr lang="et-EE" sz="1800" b="1" u="none" strike="noStrike" spc="300" dirty="0">
                <a:solidFill>
                  <a:schemeClr val="bg1"/>
                </a:solidFill>
                <a:effectLst/>
                <a:latin typeface="Work Sans SemiBold" pitchFamily="2" charset="77"/>
              </a:rPr>
              <a:t>ID</a:t>
            </a:r>
            <a:endParaRPr lang="de-AT" sz="1800" b="1" u="none" strike="noStrike" spc="300" dirty="0">
              <a:solidFill>
                <a:schemeClr val="bg1"/>
              </a:solidFill>
              <a:effectLst/>
              <a:latin typeface="Work Sans SemiBold" pitchFamily="2" charset="77"/>
            </a:endParaRPr>
          </a:p>
        </p:txBody>
      </p:sp>
      <p:pic>
        <p:nvPicPr>
          <p:cNvPr id="17" name="Grafik 16" descr="Ein Bild, das Cartoon, Darstellung enthält.&#10;&#10;KI-generierte Inhalte können fehlerhaft sein.">
            <a:extLst>
              <a:ext uri="{FF2B5EF4-FFF2-40B4-BE49-F238E27FC236}">
                <a16:creationId xmlns:a16="http://schemas.microsoft.com/office/drawing/2014/main" id="{6D42F5BA-4341-E80F-4EF4-EAAE924653A2}"/>
              </a:ext>
            </a:extLst>
          </p:cNvPr>
          <p:cNvPicPr>
            <a:picLocks noChangeAspect="1"/>
          </p:cNvPicPr>
          <p:nvPr/>
        </p:nvPicPr>
        <p:blipFill>
          <a:blip r:embed="rId3"/>
          <a:srcRect l="34362" t="42200" r="47218" b="33956"/>
          <a:stretch/>
        </p:blipFill>
        <p:spPr>
          <a:xfrm>
            <a:off x="5560111" y="3947219"/>
            <a:ext cx="1102259" cy="833411"/>
          </a:xfrm>
          <a:prstGeom prst="rect">
            <a:avLst/>
          </a:prstGeom>
        </p:spPr>
      </p:pic>
      <p:sp>
        <p:nvSpPr>
          <p:cNvPr id="3" name="Datumsplatzhalter 2">
            <a:extLst>
              <a:ext uri="{FF2B5EF4-FFF2-40B4-BE49-F238E27FC236}">
                <a16:creationId xmlns:a16="http://schemas.microsoft.com/office/drawing/2014/main" id="{74501BE6-AE14-A095-699B-EC6506E8244D}"/>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Foliennummernplatzhalter 3">
            <a:extLst>
              <a:ext uri="{FF2B5EF4-FFF2-40B4-BE49-F238E27FC236}">
                <a16:creationId xmlns:a16="http://schemas.microsoft.com/office/drawing/2014/main" id="{4873B064-6EB8-998C-178C-77DF2DC67C6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30</a:t>
            </a:fld>
            <a:endParaRPr lang="de-DE"/>
          </a:p>
        </p:txBody>
      </p:sp>
      <p:sp>
        <p:nvSpPr>
          <p:cNvPr id="22" name="Textplatzhalter 21">
            <a:extLst>
              <a:ext uri="{FF2B5EF4-FFF2-40B4-BE49-F238E27FC236}">
                <a16:creationId xmlns:a16="http://schemas.microsoft.com/office/drawing/2014/main" id="{FD34B116-F73D-DAE9-B281-03107643932E}"/>
              </a:ext>
            </a:extLst>
          </p:cNvPr>
          <p:cNvSpPr>
            <a:spLocks noGrp="1"/>
          </p:cNvSpPr>
          <p:nvPr>
            <p:ph type="body" idx="1"/>
          </p:nvPr>
        </p:nvSpPr>
        <p:spPr/>
        <p:txBody>
          <a:bodyPr/>
          <a:lstStyle/>
          <a:p>
            <a:endParaRPr lang="de-AT"/>
          </a:p>
        </p:txBody>
      </p:sp>
      <p:sp>
        <p:nvSpPr>
          <p:cNvPr id="18" name="Titel 4">
            <a:extLst>
              <a:ext uri="{FF2B5EF4-FFF2-40B4-BE49-F238E27FC236}">
                <a16:creationId xmlns:a16="http://schemas.microsoft.com/office/drawing/2014/main" id="{321500D2-DA59-DECA-1EF4-7AD925955D6D}"/>
              </a:ext>
            </a:extLst>
          </p:cNvPr>
          <p:cNvSpPr>
            <a:spLocks noGrp="1"/>
          </p:cNvSpPr>
          <p:nvPr>
            <p:ph type="title"/>
          </p:nvPr>
        </p:nvSpPr>
        <p:spPr/>
        <p:txBody>
          <a:bodyPr>
            <a:normAutofit fontScale="90000"/>
          </a:bodyPr>
          <a:lstStyle/>
          <a:p>
            <a:r>
              <a:rPr lang="de-DE" dirty="0" err="1"/>
              <a:t>Kliimamuutuste</a:t>
            </a:r>
            <a:r>
              <a:rPr lang="de-DE" dirty="0"/>
              <a:t> </a:t>
            </a:r>
            <a:r>
              <a:rPr lang="de-DE" dirty="0" err="1"/>
              <a:t>mõjud</a:t>
            </a:r>
            <a:r>
              <a:rPr lang="de-DE" dirty="0"/>
              <a:t> on </a:t>
            </a:r>
            <a:r>
              <a:rPr lang="de-DE" dirty="0" err="1"/>
              <a:t>ebaühtlaselt</a:t>
            </a:r>
            <a:r>
              <a:rPr lang="de-DE" dirty="0"/>
              <a:t> </a:t>
            </a:r>
            <a:r>
              <a:rPr lang="de-DE" dirty="0" err="1"/>
              <a:t>jaotunud</a:t>
            </a:r>
            <a:endParaRPr lang="de-DE" dirty="0"/>
          </a:p>
        </p:txBody>
      </p:sp>
      <p:sp>
        <p:nvSpPr>
          <p:cNvPr id="8" name="Google Shape;473;p22">
            <a:extLst>
              <a:ext uri="{FF2B5EF4-FFF2-40B4-BE49-F238E27FC236}">
                <a16:creationId xmlns:a16="http://schemas.microsoft.com/office/drawing/2014/main" id="{00B62E81-B837-0E9B-CC80-E10AD234D41A}"/>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 name="Google Shape;474;p22">
            <a:extLst>
              <a:ext uri="{FF2B5EF4-FFF2-40B4-BE49-F238E27FC236}">
                <a16:creationId xmlns:a16="http://schemas.microsoft.com/office/drawing/2014/main" id="{3A5C3F3A-A967-9AD9-AA36-FBCB51068963}"/>
              </a:ext>
            </a:extLst>
          </p:cNvPr>
          <p:cNvPicPr preferRelativeResize="0"/>
          <p:nvPr/>
        </p:nvPicPr>
        <p:blipFill rotWithShape="1">
          <a:blip r:embed="rId4">
            <a:alphaModFix/>
          </a:blip>
          <a:srcRect/>
          <a:stretch/>
        </p:blipFill>
        <p:spPr>
          <a:xfrm>
            <a:off x="118748" y="93800"/>
            <a:ext cx="385720" cy="385720"/>
          </a:xfrm>
          <a:prstGeom prst="rect">
            <a:avLst/>
          </a:prstGeom>
          <a:noFill/>
          <a:ln>
            <a:noFill/>
          </a:ln>
        </p:spPr>
      </p:pic>
      <p:pic>
        <p:nvPicPr>
          <p:cNvPr id="11" name="Grafik 10">
            <a:extLst>
              <a:ext uri="{FF2B5EF4-FFF2-40B4-BE49-F238E27FC236}">
                <a16:creationId xmlns:a16="http://schemas.microsoft.com/office/drawing/2014/main" id="{A147B1CB-6F01-57B4-9E0E-7998409E5328}"/>
              </a:ext>
            </a:extLst>
          </p:cNvPr>
          <p:cNvPicPr>
            <a:picLocks noChangeAspect="1"/>
          </p:cNvPicPr>
          <p:nvPr/>
        </p:nvPicPr>
        <p:blipFill>
          <a:blip r:embed="rId5"/>
          <a:srcRect/>
          <a:stretch/>
        </p:blipFill>
        <p:spPr>
          <a:xfrm>
            <a:off x="5761115" y="1503513"/>
            <a:ext cx="669771" cy="669771"/>
          </a:xfrm>
          <a:prstGeom prst="rect">
            <a:avLst/>
          </a:prstGeom>
        </p:spPr>
      </p:pic>
      <p:sp>
        <p:nvSpPr>
          <p:cNvPr id="12" name="Textplatzhalter 12">
            <a:extLst>
              <a:ext uri="{FF2B5EF4-FFF2-40B4-BE49-F238E27FC236}">
                <a16:creationId xmlns:a16="http://schemas.microsoft.com/office/drawing/2014/main" id="{C11F3C56-777F-877C-CC1E-064AFCE67F73}"/>
              </a:ext>
            </a:extLst>
          </p:cNvPr>
          <p:cNvSpPr txBox="1">
            <a:spLocks/>
          </p:cNvSpPr>
          <p:nvPr/>
        </p:nvSpPr>
        <p:spPr>
          <a:xfrm>
            <a:off x="1617286" y="2485917"/>
            <a:ext cx="4143829" cy="317959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508000" marR="0" lvl="0" indent="-457200" algn="l" rtl="0">
              <a:lnSpc>
                <a:spcPct val="90000"/>
              </a:lnSpc>
              <a:spcBef>
                <a:spcPts val="1000"/>
              </a:spcBef>
              <a:spcAft>
                <a:spcPts val="0"/>
              </a:spcAft>
              <a:buClr>
                <a:schemeClr val="accent1"/>
              </a:buClr>
              <a:buSzPts val="2800"/>
              <a:buFont typeface="Arial" panose="020B0604020202020204" pitchFamily="34" charset="0"/>
              <a:buChar char="•"/>
              <a:defRPr lang="de-DE" sz="2800" b="0" i="0" u="none" strike="noStrike" cap="none">
                <a:solidFill>
                  <a:schemeClr val="dk1"/>
                </a:solidFill>
                <a:latin typeface="Work Sans Medium"/>
                <a:ea typeface="Work Sans Medium"/>
                <a:cs typeface="Work Sans Medium"/>
                <a:sym typeface="Work Sans"/>
              </a:defRPr>
            </a:lvl1pPr>
            <a:lvl2pPr marL="914400" marR="0" lvl="1" indent="-381000" algn="l" rtl="0">
              <a:lnSpc>
                <a:spcPct val="90000"/>
              </a:lnSpc>
              <a:spcBef>
                <a:spcPts val="500"/>
              </a:spcBef>
              <a:spcAft>
                <a:spcPts val="0"/>
              </a:spcAft>
              <a:buClr>
                <a:schemeClr val="accent1"/>
              </a:buClr>
              <a:buSzPts val="2400"/>
              <a:buFont typeface="Play"/>
              <a:buAutoNum type="arabicPeriod"/>
              <a:defRPr sz="2400" b="0" i="0" u="none" strike="noStrike" cap="none">
                <a:solidFill>
                  <a:schemeClr val="dk1"/>
                </a:solidFill>
                <a:latin typeface="Work Sans Medium"/>
                <a:ea typeface="Work Sans Medium"/>
                <a:cs typeface="Work Sans Medium"/>
                <a:sym typeface="Work Sans"/>
              </a:defRPr>
            </a:lvl2pPr>
            <a:lvl3pPr marL="1371600" marR="0" lvl="2" indent="-355600" algn="l" rtl="0">
              <a:lnSpc>
                <a:spcPct val="90000"/>
              </a:lnSpc>
              <a:spcBef>
                <a:spcPts val="500"/>
              </a:spcBef>
              <a:spcAft>
                <a:spcPts val="0"/>
              </a:spcAft>
              <a:buClr>
                <a:schemeClr val="accent1"/>
              </a:buClr>
              <a:buSzPts val="2000"/>
              <a:buFont typeface="Play"/>
              <a:buAutoNum type="arabicPeriod"/>
              <a:defRPr sz="2000" b="0" i="0" u="none" strike="noStrike" cap="none">
                <a:solidFill>
                  <a:schemeClr val="dk1"/>
                </a:solidFill>
                <a:latin typeface="Work Sans Medium"/>
                <a:ea typeface="Work Sans Medium"/>
                <a:cs typeface="Work Sans Medium"/>
                <a:sym typeface="Work Sans"/>
              </a:defRPr>
            </a:lvl3pPr>
            <a:lvl4pPr marL="1828800" marR="0" lvl="3"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4pPr>
            <a:lvl5pPr marL="2286000" marR="0" lvl="4"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40800" indent="0">
              <a:lnSpc>
                <a:spcPct val="120000"/>
              </a:lnSpc>
              <a:buClr>
                <a:srgbClr val="91D5BF"/>
              </a:buClr>
              <a:buSzPct val="140000"/>
              <a:buNone/>
            </a:pPr>
            <a:r>
              <a:rPr lang="fi-FI" sz="1600" dirty="0" err="1">
                <a:solidFill>
                  <a:schemeClr val="bg1"/>
                </a:solidFill>
              </a:rPr>
              <a:t>Mõned</a:t>
            </a:r>
            <a:r>
              <a:rPr lang="fi-FI" sz="1600" dirty="0">
                <a:solidFill>
                  <a:schemeClr val="bg1"/>
                </a:solidFill>
              </a:rPr>
              <a:t> </a:t>
            </a:r>
            <a:r>
              <a:rPr lang="fi-FI" sz="1600" dirty="0" err="1">
                <a:solidFill>
                  <a:schemeClr val="bg1"/>
                </a:solidFill>
              </a:rPr>
              <a:t>piirkonnad</a:t>
            </a:r>
            <a:r>
              <a:rPr lang="fi-FI" sz="1600" dirty="0">
                <a:solidFill>
                  <a:schemeClr val="bg1"/>
                </a:solidFill>
              </a:rPr>
              <a:t> ja </a:t>
            </a:r>
            <a:r>
              <a:rPr lang="fi-FI" sz="1600" dirty="0" err="1">
                <a:solidFill>
                  <a:schemeClr val="bg1"/>
                </a:solidFill>
              </a:rPr>
              <a:t>populatsioonid</a:t>
            </a:r>
            <a:r>
              <a:rPr lang="fi-FI" sz="1600" dirty="0">
                <a:solidFill>
                  <a:schemeClr val="bg1"/>
                </a:solidFill>
              </a:rPr>
              <a:t> on </a:t>
            </a:r>
            <a:r>
              <a:rPr lang="fi-FI" sz="1600" dirty="0" err="1">
                <a:solidFill>
                  <a:schemeClr val="bg1"/>
                </a:solidFill>
              </a:rPr>
              <a:t>haavatavamad</a:t>
            </a:r>
            <a:r>
              <a:rPr lang="fi-FI" sz="1600" dirty="0">
                <a:solidFill>
                  <a:schemeClr val="bg1"/>
                </a:solidFill>
              </a:rPr>
              <a:t> </a:t>
            </a:r>
            <a:r>
              <a:rPr lang="fi-FI" sz="1600" dirty="0" err="1">
                <a:solidFill>
                  <a:schemeClr val="bg1"/>
                </a:solidFill>
              </a:rPr>
              <a:t>kui</a:t>
            </a:r>
            <a:r>
              <a:rPr lang="fi-FI" sz="1600" dirty="0">
                <a:solidFill>
                  <a:schemeClr val="bg1"/>
                </a:solidFill>
              </a:rPr>
              <a:t> </a:t>
            </a:r>
            <a:r>
              <a:rPr lang="fi-FI" sz="1600" dirty="0" err="1">
                <a:solidFill>
                  <a:schemeClr val="bg1"/>
                </a:solidFill>
              </a:rPr>
              <a:t>teised</a:t>
            </a:r>
            <a:r>
              <a:rPr lang="de-AT" sz="1600" dirty="0">
                <a:solidFill>
                  <a:schemeClr val="bg1"/>
                </a:solidFill>
              </a:rPr>
              <a:t>:</a:t>
            </a:r>
          </a:p>
          <a:p>
            <a:pPr marL="792000" lvl="1" indent="-252000">
              <a:lnSpc>
                <a:spcPct val="120000"/>
              </a:lnSpc>
              <a:buClr>
                <a:srgbClr val="91D5BF"/>
              </a:buClr>
              <a:buSzPct val="120000"/>
              <a:buFont typeface="Arial" panose="020B0604020202020204" pitchFamily="34" charset="0"/>
              <a:buChar char="•"/>
            </a:pPr>
            <a:r>
              <a:rPr lang="de-AT" sz="1400" dirty="0" err="1">
                <a:solidFill>
                  <a:schemeClr val="bg1"/>
                </a:solidFill>
              </a:rPr>
              <a:t>Madala</a:t>
            </a:r>
            <a:r>
              <a:rPr lang="et-EE" sz="1400" dirty="0">
                <a:solidFill>
                  <a:schemeClr val="bg1"/>
                </a:solidFill>
              </a:rPr>
              <a:t>i</a:t>
            </a:r>
            <a:r>
              <a:rPr lang="de-AT" sz="1400" dirty="0">
                <a:solidFill>
                  <a:schemeClr val="bg1"/>
                </a:solidFill>
              </a:rPr>
              <a:t>d </a:t>
            </a:r>
            <a:r>
              <a:rPr lang="de-AT" sz="1400" dirty="0" err="1">
                <a:solidFill>
                  <a:schemeClr val="bg1"/>
                </a:solidFill>
              </a:rPr>
              <a:t>rannikuala</a:t>
            </a:r>
            <a:r>
              <a:rPr lang="et-EE" sz="1400" dirty="0">
                <a:solidFill>
                  <a:schemeClr val="bg1"/>
                </a:solidFill>
              </a:rPr>
              <a:t>si</a:t>
            </a:r>
            <a:r>
              <a:rPr lang="de-AT" sz="1400" dirty="0">
                <a:solidFill>
                  <a:schemeClr val="bg1"/>
                </a:solidFill>
              </a:rPr>
              <a:t>d </a:t>
            </a:r>
            <a:r>
              <a:rPr lang="et-EE" sz="1400" dirty="0">
                <a:solidFill>
                  <a:schemeClr val="bg1"/>
                </a:solidFill>
              </a:rPr>
              <a:t>mõjutavad</a:t>
            </a:r>
            <a:r>
              <a:rPr lang="de-AT" sz="1400" dirty="0">
                <a:solidFill>
                  <a:schemeClr val="bg1"/>
                </a:solidFill>
              </a:rPr>
              <a:t> </a:t>
            </a:r>
            <a:r>
              <a:rPr lang="de-AT" sz="1400" dirty="0" err="1">
                <a:solidFill>
                  <a:schemeClr val="bg1"/>
                </a:solidFill>
              </a:rPr>
              <a:t>mereveetaseme</a:t>
            </a:r>
            <a:r>
              <a:rPr lang="de-AT" sz="1400" dirty="0">
                <a:solidFill>
                  <a:schemeClr val="bg1"/>
                </a:solidFill>
              </a:rPr>
              <a:t> </a:t>
            </a:r>
            <a:r>
              <a:rPr lang="de-AT" sz="1400" dirty="0" err="1">
                <a:solidFill>
                  <a:schemeClr val="bg1"/>
                </a:solidFill>
              </a:rPr>
              <a:t>tõus</a:t>
            </a:r>
            <a:r>
              <a:rPr lang="de-AT" sz="1400" dirty="0">
                <a:solidFill>
                  <a:schemeClr val="bg1"/>
                </a:solidFill>
              </a:rPr>
              <a:t> ja </a:t>
            </a:r>
            <a:r>
              <a:rPr lang="de-AT" sz="1400" dirty="0" err="1">
                <a:solidFill>
                  <a:schemeClr val="bg1"/>
                </a:solidFill>
              </a:rPr>
              <a:t>üleujutus</a:t>
            </a:r>
            <a:r>
              <a:rPr lang="et-EE" sz="1400" dirty="0" err="1">
                <a:solidFill>
                  <a:schemeClr val="bg1"/>
                </a:solidFill>
              </a:rPr>
              <a:t>ed</a:t>
            </a:r>
            <a:r>
              <a:rPr lang="de-AT" sz="1400" dirty="0">
                <a:solidFill>
                  <a:schemeClr val="bg1"/>
                </a:solidFill>
              </a:rPr>
              <a:t>.</a:t>
            </a:r>
          </a:p>
          <a:p>
            <a:pPr marL="792000" lvl="1" indent="-252000">
              <a:lnSpc>
                <a:spcPct val="120000"/>
              </a:lnSpc>
              <a:buClr>
                <a:srgbClr val="91D5BF"/>
              </a:buClr>
              <a:buSzPct val="120000"/>
              <a:buFont typeface="Arial" panose="020B0604020202020204" pitchFamily="34" charset="0"/>
              <a:buChar char="•"/>
            </a:pPr>
            <a:r>
              <a:rPr lang="en-US" sz="1400" dirty="0" err="1">
                <a:solidFill>
                  <a:schemeClr val="bg1"/>
                </a:solidFill>
              </a:rPr>
              <a:t>Kuivad</a:t>
            </a:r>
            <a:r>
              <a:rPr lang="en-US" sz="1400" dirty="0">
                <a:solidFill>
                  <a:schemeClr val="bg1"/>
                </a:solidFill>
              </a:rPr>
              <a:t> ja </a:t>
            </a:r>
            <a:r>
              <a:rPr lang="en-US" sz="1400" dirty="0" err="1">
                <a:solidFill>
                  <a:schemeClr val="bg1"/>
                </a:solidFill>
              </a:rPr>
              <a:t>poolkuivad</a:t>
            </a:r>
            <a:r>
              <a:rPr lang="en-US" sz="1400" dirty="0">
                <a:solidFill>
                  <a:schemeClr val="bg1"/>
                </a:solidFill>
              </a:rPr>
              <a:t> </a:t>
            </a:r>
            <a:r>
              <a:rPr lang="en-US" sz="1400" dirty="0" err="1">
                <a:solidFill>
                  <a:schemeClr val="bg1"/>
                </a:solidFill>
              </a:rPr>
              <a:t>piirkonnad</a:t>
            </a:r>
            <a:r>
              <a:rPr lang="en-US" sz="1400" dirty="0">
                <a:solidFill>
                  <a:schemeClr val="bg1"/>
                </a:solidFill>
              </a:rPr>
              <a:t> </a:t>
            </a:r>
            <a:r>
              <a:rPr lang="en-US" sz="1400" dirty="0" err="1">
                <a:solidFill>
                  <a:schemeClr val="bg1"/>
                </a:solidFill>
              </a:rPr>
              <a:t>seisavad</a:t>
            </a:r>
            <a:r>
              <a:rPr lang="en-US" sz="1400" dirty="0">
                <a:solidFill>
                  <a:schemeClr val="bg1"/>
                </a:solidFill>
              </a:rPr>
              <a:t> </a:t>
            </a:r>
            <a:r>
              <a:rPr lang="en-US" sz="1400" dirty="0" err="1">
                <a:solidFill>
                  <a:schemeClr val="bg1"/>
                </a:solidFill>
              </a:rPr>
              <a:t>silmitsi</a:t>
            </a:r>
            <a:r>
              <a:rPr lang="en-US" sz="1400" dirty="0">
                <a:solidFill>
                  <a:schemeClr val="bg1"/>
                </a:solidFill>
              </a:rPr>
              <a:t> </a:t>
            </a:r>
            <a:r>
              <a:rPr lang="en-US" sz="1400" dirty="0" err="1">
                <a:solidFill>
                  <a:schemeClr val="bg1"/>
                </a:solidFill>
              </a:rPr>
              <a:t>sagedasemate</a:t>
            </a:r>
            <a:r>
              <a:rPr lang="en-US" sz="1400" dirty="0">
                <a:solidFill>
                  <a:schemeClr val="bg1"/>
                </a:solidFill>
              </a:rPr>
              <a:t> </a:t>
            </a:r>
            <a:r>
              <a:rPr lang="en-US" sz="1400" dirty="0" err="1">
                <a:solidFill>
                  <a:schemeClr val="bg1"/>
                </a:solidFill>
              </a:rPr>
              <a:t>põudade</a:t>
            </a:r>
            <a:r>
              <a:rPr lang="en-US" sz="1400" dirty="0">
                <a:solidFill>
                  <a:schemeClr val="bg1"/>
                </a:solidFill>
              </a:rPr>
              <a:t> ja </a:t>
            </a:r>
            <a:r>
              <a:rPr lang="en-US" sz="1400" dirty="0" err="1">
                <a:solidFill>
                  <a:schemeClr val="bg1"/>
                </a:solidFill>
              </a:rPr>
              <a:t>veepuudusega</a:t>
            </a:r>
            <a:r>
              <a:rPr lang="en-US" sz="1400" dirty="0">
                <a:solidFill>
                  <a:schemeClr val="bg1"/>
                </a:solidFill>
              </a:rPr>
              <a:t>.</a:t>
            </a:r>
          </a:p>
          <a:p>
            <a:pPr marL="792000" lvl="1" indent="-252000">
              <a:lnSpc>
                <a:spcPct val="120000"/>
              </a:lnSpc>
              <a:buClr>
                <a:srgbClr val="91D5BF"/>
              </a:buClr>
              <a:buSzPct val="120000"/>
              <a:buFont typeface="Arial" panose="020B0604020202020204" pitchFamily="34" charset="0"/>
              <a:buChar char="•"/>
            </a:pPr>
            <a:r>
              <a:rPr lang="en-US" sz="1400" dirty="0" err="1">
                <a:solidFill>
                  <a:schemeClr val="bg1"/>
                </a:solidFill>
              </a:rPr>
              <a:t>Arengumaad</a:t>
            </a:r>
            <a:r>
              <a:rPr lang="et-EE" sz="1400" dirty="0">
                <a:solidFill>
                  <a:schemeClr val="bg1"/>
                </a:solidFill>
              </a:rPr>
              <a:t>, kus</a:t>
            </a:r>
            <a:r>
              <a:rPr lang="en-US" sz="1400" dirty="0">
                <a:solidFill>
                  <a:schemeClr val="bg1"/>
                </a:solidFill>
              </a:rPr>
              <a:t> </a:t>
            </a:r>
            <a:r>
              <a:rPr lang="en-US" sz="1400" dirty="0" err="1">
                <a:solidFill>
                  <a:schemeClr val="bg1"/>
                </a:solidFill>
              </a:rPr>
              <a:t>sageli</a:t>
            </a:r>
            <a:r>
              <a:rPr lang="en-US" sz="1400" dirty="0">
                <a:solidFill>
                  <a:schemeClr val="bg1"/>
                </a:solidFill>
              </a:rPr>
              <a:t> </a:t>
            </a:r>
            <a:r>
              <a:rPr lang="en-US" sz="1400" dirty="0" err="1">
                <a:solidFill>
                  <a:schemeClr val="bg1"/>
                </a:solidFill>
              </a:rPr>
              <a:t>napib</a:t>
            </a:r>
            <a:r>
              <a:rPr lang="en-US" sz="1400" dirty="0">
                <a:solidFill>
                  <a:schemeClr val="bg1"/>
                </a:solidFill>
              </a:rPr>
              <a:t> </a:t>
            </a:r>
            <a:r>
              <a:rPr lang="en-US" sz="1400" dirty="0" err="1">
                <a:solidFill>
                  <a:schemeClr val="bg1"/>
                </a:solidFill>
              </a:rPr>
              <a:t>ressursse</a:t>
            </a:r>
            <a:r>
              <a:rPr lang="en-US" sz="1400" dirty="0">
                <a:solidFill>
                  <a:schemeClr val="bg1"/>
                </a:solidFill>
              </a:rPr>
              <a:t> </a:t>
            </a:r>
            <a:r>
              <a:rPr lang="en-US" sz="1400" dirty="0" err="1">
                <a:solidFill>
                  <a:schemeClr val="bg1"/>
                </a:solidFill>
              </a:rPr>
              <a:t>kohanemiseks</a:t>
            </a:r>
            <a:r>
              <a:rPr lang="et-EE" sz="1400" dirty="0">
                <a:solidFill>
                  <a:schemeClr val="bg1"/>
                </a:solidFill>
              </a:rPr>
              <a:t>, </a:t>
            </a:r>
            <a:r>
              <a:rPr lang="en-US" sz="1400" dirty="0" err="1">
                <a:solidFill>
                  <a:schemeClr val="bg1"/>
                </a:solidFill>
              </a:rPr>
              <a:t>kannatavad</a:t>
            </a:r>
            <a:r>
              <a:rPr lang="en-US" sz="1400" dirty="0">
                <a:solidFill>
                  <a:schemeClr val="bg1"/>
                </a:solidFill>
              </a:rPr>
              <a:t> </a:t>
            </a:r>
            <a:r>
              <a:rPr lang="en-US" sz="1400" dirty="0" err="1">
                <a:solidFill>
                  <a:schemeClr val="bg1"/>
                </a:solidFill>
              </a:rPr>
              <a:t>kõige</a:t>
            </a:r>
            <a:r>
              <a:rPr lang="en-US" sz="1400" dirty="0">
                <a:solidFill>
                  <a:schemeClr val="bg1"/>
                </a:solidFill>
              </a:rPr>
              <a:t> </a:t>
            </a:r>
            <a:r>
              <a:rPr lang="en-US" sz="1400" dirty="0" err="1">
                <a:solidFill>
                  <a:schemeClr val="bg1"/>
                </a:solidFill>
              </a:rPr>
              <a:t>rängemalt</a:t>
            </a:r>
            <a:r>
              <a:rPr lang="en-US" sz="1400" dirty="0">
                <a:solidFill>
                  <a:schemeClr val="bg1"/>
                </a:solidFill>
              </a:rPr>
              <a:t>.</a:t>
            </a:r>
            <a:endParaRPr lang="de-AT" sz="1400" dirty="0">
              <a:solidFill>
                <a:schemeClr val="bg1"/>
              </a:solidFill>
            </a:endParaRPr>
          </a:p>
        </p:txBody>
      </p:sp>
      <p:sp>
        <p:nvSpPr>
          <p:cNvPr id="13" name="Textplatzhalter 12">
            <a:extLst>
              <a:ext uri="{FF2B5EF4-FFF2-40B4-BE49-F238E27FC236}">
                <a16:creationId xmlns:a16="http://schemas.microsoft.com/office/drawing/2014/main" id="{16DB219E-2733-8D1D-3BA0-4A9972658AA5}"/>
              </a:ext>
            </a:extLst>
          </p:cNvPr>
          <p:cNvSpPr txBox="1">
            <a:spLocks/>
          </p:cNvSpPr>
          <p:nvPr/>
        </p:nvSpPr>
        <p:spPr>
          <a:xfrm>
            <a:off x="6850380" y="2623181"/>
            <a:ext cx="3656869" cy="317959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508000" marR="0" lvl="0" indent="-457200" algn="l" rtl="0">
              <a:lnSpc>
                <a:spcPct val="90000"/>
              </a:lnSpc>
              <a:spcBef>
                <a:spcPts val="1000"/>
              </a:spcBef>
              <a:spcAft>
                <a:spcPts val="0"/>
              </a:spcAft>
              <a:buClr>
                <a:schemeClr val="accent1"/>
              </a:buClr>
              <a:buSzPts val="2800"/>
              <a:buFont typeface="Arial" panose="020B0604020202020204" pitchFamily="34" charset="0"/>
              <a:buChar char="•"/>
              <a:defRPr lang="de-DE" sz="2800" b="0" i="0" u="none" strike="noStrike" cap="none">
                <a:solidFill>
                  <a:schemeClr val="dk1"/>
                </a:solidFill>
                <a:latin typeface="Work Sans Medium"/>
                <a:ea typeface="Work Sans Medium"/>
                <a:cs typeface="Work Sans Medium"/>
                <a:sym typeface="Work Sans"/>
              </a:defRPr>
            </a:lvl1pPr>
            <a:lvl2pPr marL="914400" marR="0" lvl="1" indent="-381000" algn="l" rtl="0">
              <a:lnSpc>
                <a:spcPct val="90000"/>
              </a:lnSpc>
              <a:spcBef>
                <a:spcPts val="500"/>
              </a:spcBef>
              <a:spcAft>
                <a:spcPts val="0"/>
              </a:spcAft>
              <a:buClr>
                <a:schemeClr val="accent1"/>
              </a:buClr>
              <a:buSzPts val="2400"/>
              <a:buFont typeface="Play"/>
              <a:buAutoNum type="arabicPeriod"/>
              <a:defRPr sz="2400" b="0" i="0" u="none" strike="noStrike" cap="none">
                <a:solidFill>
                  <a:schemeClr val="dk1"/>
                </a:solidFill>
                <a:latin typeface="Work Sans Medium"/>
                <a:ea typeface="Work Sans Medium"/>
                <a:cs typeface="Work Sans Medium"/>
                <a:sym typeface="Work Sans"/>
              </a:defRPr>
            </a:lvl2pPr>
            <a:lvl3pPr marL="1371600" marR="0" lvl="2" indent="-355600" algn="l" rtl="0">
              <a:lnSpc>
                <a:spcPct val="90000"/>
              </a:lnSpc>
              <a:spcBef>
                <a:spcPts val="500"/>
              </a:spcBef>
              <a:spcAft>
                <a:spcPts val="0"/>
              </a:spcAft>
              <a:buClr>
                <a:schemeClr val="accent1"/>
              </a:buClr>
              <a:buSzPts val="2000"/>
              <a:buFont typeface="Play"/>
              <a:buAutoNum type="arabicPeriod"/>
              <a:defRPr sz="2000" b="0" i="0" u="none" strike="noStrike" cap="none">
                <a:solidFill>
                  <a:schemeClr val="dk1"/>
                </a:solidFill>
                <a:latin typeface="Work Sans Medium"/>
                <a:ea typeface="Work Sans Medium"/>
                <a:cs typeface="Work Sans Medium"/>
                <a:sym typeface="Work Sans"/>
              </a:defRPr>
            </a:lvl3pPr>
            <a:lvl4pPr marL="1828800" marR="0" lvl="3"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4pPr>
            <a:lvl5pPr marL="2286000" marR="0" lvl="4" indent="-342900" algn="l" rtl="0">
              <a:lnSpc>
                <a:spcPct val="90000"/>
              </a:lnSpc>
              <a:spcBef>
                <a:spcPts val="500"/>
              </a:spcBef>
              <a:spcAft>
                <a:spcPts val="0"/>
              </a:spcAft>
              <a:buClr>
                <a:schemeClr val="accent1"/>
              </a:buClr>
              <a:buSzPts val="1800"/>
              <a:buFont typeface="Play"/>
              <a:buAutoNum type="arabicPeriod"/>
              <a:defRPr sz="1800" b="0" i="0" u="none" strike="noStrike" cap="none">
                <a:solidFill>
                  <a:schemeClr val="dk1"/>
                </a:solidFill>
                <a:latin typeface="Work Sans Medium"/>
                <a:ea typeface="Work Sans Medium"/>
                <a:cs typeface="Work Sans Medium"/>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40800" indent="0">
              <a:lnSpc>
                <a:spcPct val="120000"/>
              </a:lnSpc>
              <a:buClr>
                <a:srgbClr val="91D5BF"/>
              </a:buClr>
              <a:buSzPct val="140000"/>
              <a:buNone/>
            </a:pPr>
            <a:r>
              <a:rPr lang="en-US" sz="1600" dirty="0" err="1">
                <a:solidFill>
                  <a:schemeClr val="bg1"/>
                </a:solidFill>
              </a:rPr>
              <a:t>Kliimaebaõiglus</a:t>
            </a:r>
            <a:r>
              <a:rPr lang="en-US" sz="1600" dirty="0">
                <a:solidFill>
                  <a:schemeClr val="bg1"/>
                </a:solidFill>
              </a:rPr>
              <a:t> </a:t>
            </a:r>
            <a:r>
              <a:rPr lang="en-US" sz="1600" dirty="0" err="1">
                <a:solidFill>
                  <a:schemeClr val="bg1"/>
                </a:solidFill>
              </a:rPr>
              <a:t>tuleneb</a:t>
            </a:r>
            <a:r>
              <a:rPr lang="en-US" sz="1600" dirty="0">
                <a:solidFill>
                  <a:schemeClr val="bg1"/>
                </a:solidFill>
              </a:rPr>
              <a:t> </a:t>
            </a:r>
            <a:r>
              <a:rPr lang="en-US" sz="1600" dirty="0" err="1">
                <a:solidFill>
                  <a:schemeClr val="bg1"/>
                </a:solidFill>
              </a:rPr>
              <a:t>asjaolust</a:t>
            </a:r>
            <a:r>
              <a:rPr lang="en-US" sz="1600" dirty="0">
                <a:solidFill>
                  <a:schemeClr val="bg1"/>
                </a:solidFill>
              </a:rPr>
              <a:t>, et </a:t>
            </a:r>
            <a:r>
              <a:rPr lang="en-US" sz="1600" dirty="0" err="1">
                <a:solidFill>
                  <a:schemeClr val="bg1"/>
                </a:solidFill>
              </a:rPr>
              <a:t>riigid</a:t>
            </a:r>
            <a:r>
              <a:rPr lang="en-US" sz="1600" dirty="0">
                <a:solidFill>
                  <a:schemeClr val="bg1"/>
                </a:solidFill>
              </a:rPr>
              <a:t>, mi</a:t>
            </a:r>
            <a:r>
              <a:rPr lang="et-EE" sz="1600" dirty="0" err="1">
                <a:solidFill>
                  <a:schemeClr val="bg1"/>
                </a:solidFill>
              </a:rPr>
              <a:t>lle</a:t>
            </a:r>
            <a:r>
              <a:rPr lang="en-US" sz="1600" dirty="0">
                <a:solidFill>
                  <a:schemeClr val="bg1"/>
                </a:solidFill>
              </a:rPr>
              <a:t> </a:t>
            </a:r>
            <a:r>
              <a:rPr lang="en-US" sz="1600" dirty="0" err="1">
                <a:solidFill>
                  <a:schemeClr val="bg1"/>
                </a:solidFill>
              </a:rPr>
              <a:t>kasvuhoonegaaside</a:t>
            </a:r>
            <a:r>
              <a:rPr lang="en-US" sz="1600" dirty="0">
                <a:solidFill>
                  <a:schemeClr val="bg1"/>
                </a:solidFill>
              </a:rPr>
              <a:t> </a:t>
            </a:r>
            <a:r>
              <a:rPr lang="en-US" sz="1600" dirty="0" err="1">
                <a:solidFill>
                  <a:schemeClr val="bg1"/>
                </a:solidFill>
              </a:rPr>
              <a:t>heitkogus</a:t>
            </a:r>
            <a:r>
              <a:rPr lang="et-EE" sz="1600" dirty="0" err="1">
                <a:solidFill>
                  <a:schemeClr val="bg1"/>
                </a:solidFill>
              </a:rPr>
              <a:t>ed</a:t>
            </a:r>
            <a:r>
              <a:rPr lang="en-US" sz="1600" dirty="0">
                <a:solidFill>
                  <a:schemeClr val="bg1"/>
                </a:solidFill>
              </a:rPr>
              <a:t> </a:t>
            </a:r>
            <a:r>
              <a:rPr lang="et-EE" sz="1600" dirty="0">
                <a:solidFill>
                  <a:schemeClr val="bg1"/>
                </a:solidFill>
              </a:rPr>
              <a:t>on kõige väiksemad</a:t>
            </a:r>
            <a:r>
              <a:rPr lang="en-US" sz="1600" dirty="0">
                <a:solidFill>
                  <a:schemeClr val="bg1"/>
                </a:solidFill>
              </a:rPr>
              <a:t>, </a:t>
            </a:r>
            <a:r>
              <a:rPr lang="en-US" sz="1600" dirty="0" err="1">
                <a:solidFill>
                  <a:schemeClr val="bg1"/>
                </a:solidFill>
              </a:rPr>
              <a:t>kannatavad</a:t>
            </a:r>
            <a:r>
              <a:rPr lang="en-US" sz="1600" dirty="0">
                <a:solidFill>
                  <a:schemeClr val="bg1"/>
                </a:solidFill>
              </a:rPr>
              <a:t> </a:t>
            </a:r>
            <a:r>
              <a:rPr lang="en-US" sz="1600" dirty="0" err="1">
                <a:solidFill>
                  <a:schemeClr val="bg1"/>
                </a:solidFill>
              </a:rPr>
              <a:t>kliimamuutuste</a:t>
            </a:r>
            <a:r>
              <a:rPr lang="en-US" sz="1600" dirty="0">
                <a:solidFill>
                  <a:schemeClr val="bg1"/>
                </a:solidFill>
              </a:rPr>
              <a:t> </a:t>
            </a:r>
            <a:r>
              <a:rPr lang="en-US" sz="1600" dirty="0" err="1">
                <a:solidFill>
                  <a:schemeClr val="bg1"/>
                </a:solidFill>
              </a:rPr>
              <a:t>mõjude</a:t>
            </a:r>
            <a:r>
              <a:rPr lang="en-US" sz="1600" dirty="0">
                <a:solidFill>
                  <a:schemeClr val="bg1"/>
                </a:solidFill>
              </a:rPr>
              <a:t> all </a:t>
            </a:r>
            <a:r>
              <a:rPr lang="en-US" sz="1600" dirty="0" err="1">
                <a:solidFill>
                  <a:schemeClr val="bg1"/>
                </a:solidFill>
              </a:rPr>
              <a:t>sageli</a:t>
            </a:r>
            <a:r>
              <a:rPr lang="en-US" sz="1600" dirty="0">
                <a:solidFill>
                  <a:schemeClr val="bg1"/>
                </a:solidFill>
              </a:rPr>
              <a:t> </a:t>
            </a:r>
            <a:r>
              <a:rPr lang="en-US" sz="1600" dirty="0" err="1">
                <a:solidFill>
                  <a:schemeClr val="bg1"/>
                </a:solidFill>
              </a:rPr>
              <a:t>kõige</a:t>
            </a:r>
            <a:r>
              <a:rPr lang="en-US" sz="1600" dirty="0">
                <a:solidFill>
                  <a:schemeClr val="bg1"/>
                </a:solidFill>
              </a:rPr>
              <a:t> </a:t>
            </a:r>
            <a:r>
              <a:rPr lang="en-US" sz="1600" dirty="0" err="1">
                <a:solidFill>
                  <a:schemeClr val="bg1"/>
                </a:solidFill>
              </a:rPr>
              <a:t>rängemalt</a:t>
            </a:r>
            <a:r>
              <a:rPr lang="en-US" sz="1600" dirty="0">
                <a:solidFill>
                  <a:schemeClr val="bg1"/>
                </a:solidFill>
              </a:rPr>
              <a:t>.</a:t>
            </a:r>
            <a:endParaRPr lang="de-AT" sz="1600" dirty="0">
              <a:solidFill>
                <a:schemeClr val="bg1"/>
              </a:solidFill>
            </a:endParaRPr>
          </a:p>
        </p:txBody>
      </p:sp>
      <p:pic>
        <p:nvPicPr>
          <p:cNvPr id="20" name="Grafik 19" descr="Ein Bild, das Cartoon, Darstellung enthält.&#10;&#10;KI-generierte Inhalte können fehlerhaft sein.">
            <a:extLst>
              <a:ext uri="{FF2B5EF4-FFF2-40B4-BE49-F238E27FC236}">
                <a16:creationId xmlns:a16="http://schemas.microsoft.com/office/drawing/2014/main" id="{49A799F2-CA66-A95A-CCAB-57BC215132AA}"/>
              </a:ext>
            </a:extLst>
          </p:cNvPr>
          <p:cNvPicPr>
            <a:picLocks noChangeAspect="1"/>
          </p:cNvPicPr>
          <p:nvPr/>
        </p:nvPicPr>
        <p:blipFill>
          <a:blip r:embed="rId3"/>
          <a:srcRect l="34362" t="67039" r="47218" b="4207"/>
          <a:stretch/>
        </p:blipFill>
        <p:spPr>
          <a:xfrm>
            <a:off x="5646411" y="4721505"/>
            <a:ext cx="942248" cy="859147"/>
          </a:xfrm>
          <a:prstGeom prst="rect">
            <a:avLst/>
          </a:prstGeom>
        </p:spPr>
      </p:pic>
      <p:pic>
        <p:nvPicPr>
          <p:cNvPr id="21" name="Grafik 20" descr="Ein Bild, das Cartoon, Darstellung enthält.&#10;&#10;KI-generierte Inhalte können fehlerhaft sein.">
            <a:extLst>
              <a:ext uri="{FF2B5EF4-FFF2-40B4-BE49-F238E27FC236}">
                <a16:creationId xmlns:a16="http://schemas.microsoft.com/office/drawing/2014/main" id="{75A29025-D22E-8142-086A-BA039F18EE14}"/>
              </a:ext>
            </a:extLst>
          </p:cNvPr>
          <p:cNvPicPr>
            <a:picLocks noChangeAspect="1"/>
          </p:cNvPicPr>
          <p:nvPr/>
        </p:nvPicPr>
        <p:blipFill>
          <a:blip r:embed="rId3"/>
          <a:srcRect l="34362" t="17529" r="47218" b="58907"/>
          <a:stretch/>
        </p:blipFill>
        <p:spPr>
          <a:xfrm>
            <a:off x="5588101" y="3259676"/>
            <a:ext cx="1015798" cy="759032"/>
          </a:xfrm>
          <a:prstGeom prst="rect">
            <a:avLst/>
          </a:prstGeom>
        </p:spPr>
      </p:pic>
    </p:spTree>
    <p:extLst>
      <p:ext uri="{BB962C8B-B14F-4D97-AF65-F5344CB8AC3E}">
        <p14:creationId xmlns:p14="http://schemas.microsoft.com/office/powerpoint/2010/main" val="4249209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0D723-1DED-4A26-9B65-42BC1B7E838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58F83627-84EF-9761-7546-26D3DDAFAA04}"/>
              </a:ext>
            </a:extLst>
          </p:cNvPr>
          <p:cNvSpPr>
            <a:spLocks noGrp="1"/>
          </p:cNvSpPr>
          <p:nvPr>
            <p:ph type="body" idx="1"/>
          </p:nvPr>
        </p:nvSpPr>
        <p:spPr>
          <a:xfrm>
            <a:off x="4300833" y="2556582"/>
            <a:ext cx="3683695" cy="723710"/>
          </a:xfrm>
        </p:spPr>
        <p:txBody>
          <a:bodyPr>
            <a:noAutofit/>
          </a:bodyPr>
          <a:lstStyle/>
          <a:p>
            <a:r>
              <a:rPr lang="fi-FI" sz="1600" dirty="0" err="1">
                <a:latin typeface="Work Sans Medium" pitchFamily="2" charset="77"/>
              </a:rPr>
              <a:t>Globaalne</a:t>
            </a:r>
            <a:r>
              <a:rPr lang="fi-FI" sz="1600" dirty="0">
                <a:latin typeface="Work Sans Medium" pitchFamily="2" charset="77"/>
              </a:rPr>
              <a:t> </a:t>
            </a:r>
            <a:r>
              <a:rPr lang="fi-FI" sz="1600" dirty="0" err="1">
                <a:latin typeface="Work Sans Medium" pitchFamily="2" charset="77"/>
              </a:rPr>
              <a:t>juhtimine</a:t>
            </a:r>
            <a:r>
              <a:rPr lang="fi-FI" sz="1600" dirty="0">
                <a:latin typeface="Work Sans Medium" pitchFamily="2" charset="77"/>
              </a:rPr>
              <a:t> ja </a:t>
            </a:r>
            <a:r>
              <a:rPr lang="fi-FI" sz="1600" dirty="0" err="1">
                <a:latin typeface="Work Sans Medium" pitchFamily="2" charset="77"/>
              </a:rPr>
              <a:t>diplomaatiline</a:t>
            </a:r>
            <a:r>
              <a:rPr lang="fi-FI" sz="1600" dirty="0">
                <a:latin typeface="Work Sans Medium" pitchFamily="2" charset="77"/>
              </a:rPr>
              <a:t> </a:t>
            </a:r>
            <a:r>
              <a:rPr lang="fi-FI" sz="1600" dirty="0" err="1">
                <a:latin typeface="Work Sans Medium" pitchFamily="2" charset="77"/>
              </a:rPr>
              <a:t>mõju</a:t>
            </a:r>
            <a:endParaRPr lang="de-DE" sz="1600" dirty="0">
              <a:latin typeface="Work Sans Medium" pitchFamily="2" charset="77"/>
            </a:endParaRPr>
          </a:p>
        </p:txBody>
      </p:sp>
      <p:sp>
        <p:nvSpPr>
          <p:cNvPr id="3" name="Datumsplatzhalter 2">
            <a:extLst>
              <a:ext uri="{FF2B5EF4-FFF2-40B4-BE49-F238E27FC236}">
                <a16:creationId xmlns:a16="http://schemas.microsoft.com/office/drawing/2014/main" id="{DFBEB470-B8BE-DCF2-4FBE-19E5DE6F735C}"/>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Foliennummernplatzhalter 3">
            <a:extLst>
              <a:ext uri="{FF2B5EF4-FFF2-40B4-BE49-F238E27FC236}">
                <a16:creationId xmlns:a16="http://schemas.microsoft.com/office/drawing/2014/main" id="{BDD2A9C7-9ECD-D644-59F7-3D28C001793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31</a:t>
            </a:fld>
            <a:endParaRPr lang="de-DE"/>
          </a:p>
        </p:txBody>
      </p:sp>
      <p:sp>
        <p:nvSpPr>
          <p:cNvPr id="13" name="Titel 6">
            <a:extLst>
              <a:ext uri="{FF2B5EF4-FFF2-40B4-BE49-F238E27FC236}">
                <a16:creationId xmlns:a16="http://schemas.microsoft.com/office/drawing/2014/main" id="{F74565A0-E3E7-BB61-0EAE-3AE742A801F0}"/>
              </a:ext>
            </a:extLst>
          </p:cNvPr>
          <p:cNvSpPr>
            <a:spLocks noGrp="1"/>
          </p:cNvSpPr>
          <p:nvPr>
            <p:ph type="title"/>
          </p:nvPr>
        </p:nvSpPr>
        <p:spPr/>
        <p:txBody>
          <a:bodyPr>
            <a:normAutofit fontScale="90000"/>
          </a:bodyPr>
          <a:lstStyle/>
          <a:p>
            <a:r>
              <a:rPr lang="fi-FI" dirty="0" err="1"/>
              <a:t>Igal</a:t>
            </a:r>
            <a:r>
              <a:rPr lang="fi-FI" dirty="0"/>
              <a:t> </a:t>
            </a:r>
            <a:r>
              <a:rPr lang="fi-FI" dirty="0" err="1"/>
              <a:t>riigil</a:t>
            </a:r>
            <a:r>
              <a:rPr lang="fi-FI" dirty="0"/>
              <a:t> on </a:t>
            </a:r>
            <a:r>
              <a:rPr lang="fi-FI" dirty="0" err="1"/>
              <a:t>ülemaailmses</a:t>
            </a:r>
            <a:r>
              <a:rPr lang="fi-FI" dirty="0"/>
              <a:t> </a:t>
            </a:r>
            <a:r>
              <a:rPr lang="fi-FI" dirty="0" err="1"/>
              <a:t>kliimakaitses</a:t>
            </a:r>
            <a:r>
              <a:rPr lang="fi-FI" dirty="0"/>
              <a:t> </a:t>
            </a:r>
            <a:r>
              <a:rPr lang="fi-FI" dirty="0" err="1"/>
              <a:t>oluline</a:t>
            </a:r>
            <a:r>
              <a:rPr lang="fi-FI" dirty="0"/>
              <a:t> roll</a:t>
            </a:r>
            <a:endParaRPr lang="de-DE" dirty="0"/>
          </a:p>
        </p:txBody>
      </p:sp>
      <p:sp>
        <p:nvSpPr>
          <p:cNvPr id="25" name="Textplatzhalter 24">
            <a:extLst>
              <a:ext uri="{FF2B5EF4-FFF2-40B4-BE49-F238E27FC236}">
                <a16:creationId xmlns:a16="http://schemas.microsoft.com/office/drawing/2014/main" id="{0EC71548-928E-B0FE-3D7C-D8E11371EF39}"/>
              </a:ext>
            </a:extLst>
          </p:cNvPr>
          <p:cNvSpPr>
            <a:spLocks noGrp="1"/>
          </p:cNvSpPr>
          <p:nvPr>
            <p:ph type="body" idx="4"/>
          </p:nvPr>
        </p:nvSpPr>
        <p:spPr>
          <a:xfrm>
            <a:off x="839788" y="1704843"/>
            <a:ext cx="10512424" cy="723710"/>
          </a:xfrm>
        </p:spPr>
        <p:txBody>
          <a:bodyPr>
            <a:noAutofit/>
          </a:bodyPr>
          <a:lstStyle/>
          <a:p>
            <a:r>
              <a:rPr lang="et-EE" dirty="0">
                <a:latin typeface="Work Sans SemiBold" pitchFamily="2" charset="0"/>
              </a:rPr>
              <a:t>Iga riigi </a:t>
            </a:r>
            <a:r>
              <a:rPr lang="fi-FI" dirty="0" err="1">
                <a:latin typeface="Work Sans SemiBold" pitchFamily="2" charset="0"/>
              </a:rPr>
              <a:t>panus</a:t>
            </a:r>
            <a:r>
              <a:rPr lang="fi-FI" dirty="0">
                <a:latin typeface="Work Sans SemiBold" pitchFamily="2" charset="0"/>
              </a:rPr>
              <a:t> </a:t>
            </a:r>
            <a:r>
              <a:rPr lang="fi-FI" dirty="0" err="1">
                <a:latin typeface="Work Sans SemiBold" pitchFamily="2" charset="0"/>
              </a:rPr>
              <a:t>võib</a:t>
            </a:r>
            <a:r>
              <a:rPr lang="fi-FI" dirty="0">
                <a:latin typeface="Work Sans SemiBold" pitchFamily="2" charset="0"/>
              </a:rPr>
              <a:t> </a:t>
            </a:r>
            <a:r>
              <a:rPr lang="fi-FI" dirty="0" err="1">
                <a:latin typeface="Work Sans SemiBold" pitchFamily="2" charset="0"/>
              </a:rPr>
              <a:t>kaasa</a:t>
            </a:r>
            <a:r>
              <a:rPr lang="fi-FI" dirty="0">
                <a:latin typeface="Work Sans SemiBold" pitchFamily="2" charset="0"/>
              </a:rPr>
              <a:t> </a:t>
            </a:r>
            <a:r>
              <a:rPr lang="fi-FI" dirty="0" err="1">
                <a:latin typeface="Work Sans SemiBold" pitchFamily="2" charset="0"/>
              </a:rPr>
              <a:t>tuua</a:t>
            </a:r>
            <a:r>
              <a:rPr lang="fi-FI" dirty="0">
                <a:latin typeface="Work Sans SemiBold" pitchFamily="2" charset="0"/>
              </a:rPr>
              <a:t> </a:t>
            </a:r>
            <a:r>
              <a:rPr lang="fi-FI" dirty="0" err="1">
                <a:latin typeface="Work Sans SemiBold" pitchFamily="2" charset="0"/>
              </a:rPr>
              <a:t>olulisi</a:t>
            </a:r>
            <a:r>
              <a:rPr lang="fi-FI" dirty="0">
                <a:latin typeface="Work Sans SemiBold" pitchFamily="2" charset="0"/>
              </a:rPr>
              <a:t> </a:t>
            </a:r>
            <a:r>
              <a:rPr lang="fi-FI" dirty="0" err="1">
                <a:latin typeface="Work Sans SemiBold" pitchFamily="2" charset="0"/>
              </a:rPr>
              <a:t>muutusi</a:t>
            </a:r>
            <a:r>
              <a:rPr lang="fi-FI" dirty="0">
                <a:latin typeface="Work Sans SemiBold" pitchFamily="2" charset="0"/>
              </a:rPr>
              <a:t> </a:t>
            </a:r>
            <a:r>
              <a:rPr lang="fi-FI" dirty="0" err="1">
                <a:latin typeface="Work Sans SemiBold" pitchFamily="2" charset="0"/>
              </a:rPr>
              <a:t>mitmes</a:t>
            </a:r>
            <a:r>
              <a:rPr lang="fi-FI" dirty="0">
                <a:latin typeface="Work Sans SemiBold" pitchFamily="2" charset="0"/>
              </a:rPr>
              <a:t> </a:t>
            </a:r>
            <a:r>
              <a:rPr lang="fi-FI" dirty="0" err="1">
                <a:latin typeface="Work Sans SemiBold" pitchFamily="2" charset="0"/>
              </a:rPr>
              <a:t>võtmevaldkonnas</a:t>
            </a:r>
            <a:r>
              <a:rPr lang="de-AT" dirty="0">
                <a:latin typeface="Work Sans SemiBold" pitchFamily="2" charset="0"/>
              </a:rPr>
              <a:t>:</a:t>
            </a:r>
          </a:p>
          <a:p>
            <a:endParaRPr lang="de-AT" dirty="0">
              <a:latin typeface="Work Sans SemiBold" pitchFamily="2" charset="0"/>
            </a:endParaRPr>
          </a:p>
        </p:txBody>
      </p:sp>
      <p:sp>
        <p:nvSpPr>
          <p:cNvPr id="26" name="Textplatzhalter 25">
            <a:extLst>
              <a:ext uri="{FF2B5EF4-FFF2-40B4-BE49-F238E27FC236}">
                <a16:creationId xmlns:a16="http://schemas.microsoft.com/office/drawing/2014/main" id="{36AE55EE-1CD4-EA6D-F16A-DE44B4559F22}"/>
              </a:ext>
            </a:extLst>
          </p:cNvPr>
          <p:cNvSpPr>
            <a:spLocks noGrp="1"/>
          </p:cNvSpPr>
          <p:nvPr>
            <p:ph type="body" idx="5"/>
          </p:nvPr>
        </p:nvSpPr>
        <p:spPr/>
        <p:txBody>
          <a:bodyPr/>
          <a:lstStyle/>
          <a:p>
            <a:endParaRPr lang="de-AT"/>
          </a:p>
        </p:txBody>
      </p:sp>
      <p:sp>
        <p:nvSpPr>
          <p:cNvPr id="8" name="Google Shape;473;p22">
            <a:extLst>
              <a:ext uri="{FF2B5EF4-FFF2-40B4-BE49-F238E27FC236}">
                <a16:creationId xmlns:a16="http://schemas.microsoft.com/office/drawing/2014/main" id="{B62E5B31-8712-1F12-043A-154277371CF9}"/>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 name="Google Shape;474;p22">
            <a:extLst>
              <a:ext uri="{FF2B5EF4-FFF2-40B4-BE49-F238E27FC236}">
                <a16:creationId xmlns:a16="http://schemas.microsoft.com/office/drawing/2014/main" id="{D7424A40-CCEC-6CD6-6FD7-09B0CE539B1C}"/>
              </a:ext>
            </a:extLst>
          </p:cNvPr>
          <p:cNvPicPr preferRelativeResize="0"/>
          <p:nvPr/>
        </p:nvPicPr>
        <p:blipFill rotWithShape="1">
          <a:blip r:embed="rId3">
            <a:alphaModFix/>
          </a:blip>
          <a:srcRect/>
          <a:stretch/>
        </p:blipFill>
        <p:spPr>
          <a:xfrm>
            <a:off x="118748" y="93800"/>
            <a:ext cx="385720" cy="385720"/>
          </a:xfrm>
          <a:prstGeom prst="rect">
            <a:avLst/>
          </a:prstGeom>
          <a:noFill/>
          <a:ln>
            <a:noFill/>
          </a:ln>
        </p:spPr>
      </p:pic>
      <p:pic>
        <p:nvPicPr>
          <p:cNvPr id="17" name="Google Shape;311;p8" descr="A green and black circle with a black background&#10;&#10;Description automatically generated">
            <a:extLst>
              <a:ext uri="{FF2B5EF4-FFF2-40B4-BE49-F238E27FC236}">
                <a16:creationId xmlns:a16="http://schemas.microsoft.com/office/drawing/2014/main" id="{3527B771-8E5B-0653-AE8A-2694EEF53CC8}"/>
              </a:ext>
            </a:extLst>
          </p:cNvPr>
          <p:cNvPicPr preferRelativeResize="0"/>
          <p:nvPr/>
        </p:nvPicPr>
        <p:blipFill rotWithShape="1">
          <a:blip r:embed="rId4">
            <a:alphaModFix/>
          </a:blip>
          <a:srcRect/>
          <a:stretch/>
        </p:blipFill>
        <p:spPr>
          <a:xfrm>
            <a:off x="1682725" y="2597939"/>
            <a:ext cx="3254140" cy="3406674"/>
          </a:xfrm>
          <a:prstGeom prst="rect">
            <a:avLst/>
          </a:prstGeom>
          <a:noFill/>
          <a:ln>
            <a:noFill/>
          </a:ln>
        </p:spPr>
      </p:pic>
      <p:sp>
        <p:nvSpPr>
          <p:cNvPr id="29" name="Textplatzhalter 1">
            <a:extLst>
              <a:ext uri="{FF2B5EF4-FFF2-40B4-BE49-F238E27FC236}">
                <a16:creationId xmlns:a16="http://schemas.microsoft.com/office/drawing/2014/main" id="{687C9ADC-4E23-7067-88BB-353341A8B67B}"/>
              </a:ext>
            </a:extLst>
          </p:cNvPr>
          <p:cNvSpPr txBox="1">
            <a:spLocks/>
          </p:cNvSpPr>
          <p:nvPr/>
        </p:nvSpPr>
        <p:spPr>
          <a:xfrm>
            <a:off x="4952364" y="3280292"/>
            <a:ext cx="5102025" cy="6788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18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fi-FI" sz="1600" dirty="0" err="1">
                <a:latin typeface="Work Sans Medium" pitchFamily="2" charset="77"/>
              </a:rPr>
              <a:t>Roheliste</a:t>
            </a:r>
            <a:r>
              <a:rPr lang="fi-FI" sz="1600" dirty="0">
                <a:latin typeface="Work Sans Medium" pitchFamily="2" charset="77"/>
              </a:rPr>
              <a:t> </a:t>
            </a:r>
            <a:r>
              <a:rPr lang="fi-FI" sz="1600" dirty="0" err="1">
                <a:latin typeface="Work Sans Medium" pitchFamily="2" charset="77"/>
              </a:rPr>
              <a:t>tehnoloogiate</a:t>
            </a:r>
            <a:r>
              <a:rPr lang="fi-FI" sz="1600" dirty="0">
                <a:latin typeface="Work Sans Medium" pitchFamily="2" charset="77"/>
              </a:rPr>
              <a:t> ja </a:t>
            </a:r>
            <a:r>
              <a:rPr lang="fi-FI" sz="1600" dirty="0" err="1">
                <a:latin typeface="Work Sans Medium" pitchFamily="2" charset="77"/>
              </a:rPr>
              <a:t>jätkusuutliku</a:t>
            </a:r>
            <a:r>
              <a:rPr lang="fi-FI" sz="1600" dirty="0">
                <a:latin typeface="Work Sans Medium" pitchFamily="2" charset="77"/>
              </a:rPr>
              <a:t> </a:t>
            </a:r>
            <a:r>
              <a:rPr lang="fi-FI" sz="1600" dirty="0" err="1">
                <a:latin typeface="Work Sans Medium" pitchFamily="2" charset="77"/>
              </a:rPr>
              <a:t>majanduse</a:t>
            </a:r>
            <a:r>
              <a:rPr lang="fi-FI" sz="1600" dirty="0">
                <a:latin typeface="Work Sans Medium" pitchFamily="2" charset="77"/>
              </a:rPr>
              <a:t> </a:t>
            </a:r>
            <a:r>
              <a:rPr lang="fi-FI" sz="1600" dirty="0" err="1">
                <a:latin typeface="Work Sans Medium" pitchFamily="2" charset="77"/>
              </a:rPr>
              <a:t>innovatsioon</a:t>
            </a:r>
            <a:endParaRPr lang="en-US" sz="1600" dirty="0">
              <a:latin typeface="Work Sans Medium" pitchFamily="2" charset="77"/>
            </a:endParaRPr>
          </a:p>
        </p:txBody>
      </p:sp>
      <p:sp>
        <p:nvSpPr>
          <p:cNvPr id="30" name="Textplatzhalter 1">
            <a:extLst>
              <a:ext uri="{FF2B5EF4-FFF2-40B4-BE49-F238E27FC236}">
                <a16:creationId xmlns:a16="http://schemas.microsoft.com/office/drawing/2014/main" id="{56966671-B279-0DD8-8E54-552723F6EC0E}"/>
              </a:ext>
            </a:extLst>
          </p:cNvPr>
          <p:cNvSpPr txBox="1">
            <a:spLocks/>
          </p:cNvSpPr>
          <p:nvPr/>
        </p:nvSpPr>
        <p:spPr>
          <a:xfrm>
            <a:off x="5154087" y="3997330"/>
            <a:ext cx="4354499" cy="6974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18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fi-FI" sz="1600" dirty="0" err="1">
                <a:latin typeface="Work Sans Medium" pitchFamily="2" charset="77"/>
              </a:rPr>
              <a:t>Õigluse</a:t>
            </a:r>
            <a:r>
              <a:rPr lang="fi-FI" sz="1600" dirty="0">
                <a:latin typeface="Work Sans Medium" pitchFamily="2" charset="77"/>
              </a:rPr>
              <a:t> </a:t>
            </a:r>
            <a:r>
              <a:rPr lang="fi-FI" sz="1600" dirty="0" err="1">
                <a:latin typeface="Work Sans Medium" pitchFamily="2" charset="77"/>
              </a:rPr>
              <a:t>demonstreerimine</a:t>
            </a:r>
            <a:r>
              <a:rPr lang="fi-FI" sz="1600" dirty="0">
                <a:latin typeface="Work Sans Medium" pitchFamily="2" charset="77"/>
              </a:rPr>
              <a:t> ja </a:t>
            </a:r>
            <a:r>
              <a:rPr lang="fi-FI" sz="1600" dirty="0" err="1">
                <a:latin typeface="Work Sans Medium" pitchFamily="2" charset="77"/>
              </a:rPr>
              <a:t>jagatud</a:t>
            </a:r>
            <a:r>
              <a:rPr lang="fi-FI" sz="1600" dirty="0">
                <a:latin typeface="Work Sans Medium" pitchFamily="2" charset="77"/>
              </a:rPr>
              <a:t> </a:t>
            </a:r>
            <a:r>
              <a:rPr lang="fi-FI" sz="1600" dirty="0" err="1">
                <a:latin typeface="Work Sans Medium" pitchFamily="2" charset="77"/>
              </a:rPr>
              <a:t>vastutuse</a:t>
            </a:r>
            <a:r>
              <a:rPr lang="fi-FI" sz="1600" dirty="0">
                <a:latin typeface="Work Sans Medium" pitchFamily="2" charset="77"/>
              </a:rPr>
              <a:t> </a:t>
            </a:r>
            <a:r>
              <a:rPr lang="fi-FI" sz="1600" dirty="0" err="1">
                <a:latin typeface="Work Sans Medium" pitchFamily="2" charset="77"/>
              </a:rPr>
              <a:t>täitmine</a:t>
            </a:r>
            <a:endParaRPr lang="en-US" sz="1600" dirty="0">
              <a:latin typeface="Work Sans Medium" pitchFamily="2" charset="77"/>
            </a:endParaRPr>
          </a:p>
        </p:txBody>
      </p:sp>
      <p:sp>
        <p:nvSpPr>
          <p:cNvPr id="31" name="Textplatzhalter 1">
            <a:extLst>
              <a:ext uri="{FF2B5EF4-FFF2-40B4-BE49-F238E27FC236}">
                <a16:creationId xmlns:a16="http://schemas.microsoft.com/office/drawing/2014/main" id="{EF6070D1-1C9C-177D-EA6D-1E7731350BCB}"/>
              </a:ext>
            </a:extLst>
          </p:cNvPr>
          <p:cNvSpPr txBox="1">
            <a:spLocks/>
          </p:cNvSpPr>
          <p:nvPr/>
        </p:nvSpPr>
        <p:spPr>
          <a:xfrm>
            <a:off x="5049312" y="4698968"/>
            <a:ext cx="3420000" cy="66062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18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sz="1600" dirty="0" err="1">
                <a:latin typeface="Work Sans Medium" pitchFamily="2" charset="77"/>
              </a:rPr>
              <a:t>Rahvusvahelise</a:t>
            </a:r>
            <a:r>
              <a:rPr lang="en-US" sz="1600" dirty="0">
                <a:latin typeface="Work Sans Medium" pitchFamily="2" charset="77"/>
              </a:rPr>
              <a:t> </a:t>
            </a:r>
            <a:r>
              <a:rPr lang="en-US" sz="1600" dirty="0" err="1">
                <a:latin typeface="Work Sans Medium" pitchFamily="2" charset="77"/>
              </a:rPr>
              <a:t>kollektiivse</a:t>
            </a:r>
            <a:r>
              <a:rPr lang="en-US" sz="1600" dirty="0">
                <a:latin typeface="Work Sans Medium" pitchFamily="2" charset="77"/>
              </a:rPr>
              <a:t> </a:t>
            </a:r>
            <a:r>
              <a:rPr lang="en-US" sz="1600" dirty="0" err="1">
                <a:latin typeface="Work Sans Medium" pitchFamily="2" charset="77"/>
              </a:rPr>
              <a:t>mõju</a:t>
            </a:r>
            <a:r>
              <a:rPr lang="en-US" sz="1600" dirty="0">
                <a:latin typeface="Work Sans Medium" pitchFamily="2" charset="77"/>
              </a:rPr>
              <a:t> </a:t>
            </a:r>
            <a:r>
              <a:rPr lang="en-US" sz="1600" dirty="0" err="1">
                <a:latin typeface="Work Sans Medium" pitchFamily="2" charset="77"/>
              </a:rPr>
              <a:t>tugevdamine</a:t>
            </a:r>
            <a:endParaRPr lang="en-US" sz="1600" dirty="0">
              <a:latin typeface="Work Sans Medium" pitchFamily="2" charset="77"/>
            </a:endParaRPr>
          </a:p>
        </p:txBody>
      </p:sp>
      <p:sp>
        <p:nvSpPr>
          <p:cNvPr id="32" name="Textplatzhalter 1">
            <a:extLst>
              <a:ext uri="{FF2B5EF4-FFF2-40B4-BE49-F238E27FC236}">
                <a16:creationId xmlns:a16="http://schemas.microsoft.com/office/drawing/2014/main" id="{66E7FA7A-B6CA-14A2-37C6-AEED06F03883}"/>
              </a:ext>
            </a:extLst>
          </p:cNvPr>
          <p:cNvSpPr txBox="1">
            <a:spLocks/>
          </p:cNvSpPr>
          <p:nvPr/>
        </p:nvSpPr>
        <p:spPr>
          <a:xfrm>
            <a:off x="4702525" y="5387030"/>
            <a:ext cx="4142426" cy="77782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18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fi-FI" sz="1600" dirty="0" err="1">
                <a:latin typeface="Work Sans Medium" pitchFamily="2" charset="77"/>
              </a:rPr>
              <a:t>Kliimamuutustele</a:t>
            </a:r>
            <a:r>
              <a:rPr lang="fi-FI" sz="1600" dirty="0">
                <a:latin typeface="Work Sans Medium" pitchFamily="2" charset="77"/>
              </a:rPr>
              <a:t> </a:t>
            </a:r>
            <a:r>
              <a:rPr lang="fi-FI" sz="1600" dirty="0" err="1">
                <a:latin typeface="Work Sans Medium" pitchFamily="2" charset="77"/>
              </a:rPr>
              <a:t>vastupanuvõime</a:t>
            </a:r>
            <a:r>
              <a:rPr lang="fi-FI" sz="1600" dirty="0">
                <a:latin typeface="Work Sans Medium" pitchFamily="2" charset="77"/>
              </a:rPr>
              <a:t> ja </a:t>
            </a:r>
            <a:r>
              <a:rPr lang="fi-FI" sz="1600" dirty="0" err="1">
                <a:latin typeface="Work Sans Medium" pitchFamily="2" charset="77"/>
              </a:rPr>
              <a:t>riigi</a:t>
            </a:r>
            <a:r>
              <a:rPr lang="fi-FI" sz="1600" dirty="0">
                <a:latin typeface="Work Sans Medium" pitchFamily="2" charset="77"/>
              </a:rPr>
              <a:t> </a:t>
            </a:r>
            <a:r>
              <a:rPr lang="fi-FI" sz="1600" dirty="0" err="1">
                <a:latin typeface="Work Sans Medium" pitchFamily="2" charset="77"/>
              </a:rPr>
              <a:t>julgeoleku</a:t>
            </a:r>
            <a:r>
              <a:rPr lang="fi-FI" sz="1600" dirty="0">
                <a:latin typeface="Work Sans Medium" pitchFamily="2" charset="77"/>
              </a:rPr>
              <a:t> </a:t>
            </a:r>
            <a:r>
              <a:rPr lang="et-EE" sz="1600" dirty="0" err="1">
                <a:latin typeface="Work Sans Medium" pitchFamily="2" charset="77"/>
              </a:rPr>
              <a:t>para</a:t>
            </a:r>
            <a:r>
              <a:rPr lang="fi-FI" sz="1600" dirty="0" err="1">
                <a:latin typeface="Work Sans Medium" pitchFamily="2" charset="77"/>
              </a:rPr>
              <a:t>ndamine</a:t>
            </a:r>
            <a:endParaRPr lang="en-US" sz="1600" dirty="0">
              <a:latin typeface="Work Sans Medium" pitchFamily="2" charset="77"/>
            </a:endParaRPr>
          </a:p>
        </p:txBody>
      </p:sp>
    </p:spTree>
    <p:extLst>
      <p:ext uri="{BB962C8B-B14F-4D97-AF65-F5344CB8AC3E}">
        <p14:creationId xmlns:p14="http://schemas.microsoft.com/office/powerpoint/2010/main" val="839063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151;p67">
            <a:extLst>
              <a:ext uri="{FF2B5EF4-FFF2-40B4-BE49-F238E27FC236}">
                <a16:creationId xmlns:a16="http://schemas.microsoft.com/office/drawing/2014/main" id="{2D86CD02-11B0-8063-EA35-AFBF38E756BE}"/>
              </a:ext>
            </a:extLst>
          </p:cNvPr>
          <p:cNvPicPr preferRelativeResize="0"/>
          <p:nvPr/>
        </p:nvPicPr>
        <p:blipFill rotWithShape="1">
          <a:blip r:embed="rId3">
            <a:alphaModFix/>
          </a:blip>
          <a:srcRect/>
          <a:stretch/>
        </p:blipFill>
        <p:spPr>
          <a:xfrm>
            <a:off x="5944057" y="522426"/>
            <a:ext cx="5400644" cy="4320516"/>
          </a:xfrm>
          <a:prstGeom prst="rect">
            <a:avLst/>
          </a:prstGeom>
          <a:noFill/>
          <a:ln>
            <a:noFill/>
          </a:ln>
        </p:spPr>
      </p:pic>
      <p:pic>
        <p:nvPicPr>
          <p:cNvPr id="14" name="Google Shape;152;p67">
            <a:extLst>
              <a:ext uri="{FF2B5EF4-FFF2-40B4-BE49-F238E27FC236}">
                <a16:creationId xmlns:a16="http://schemas.microsoft.com/office/drawing/2014/main" id="{3F1597DE-B527-0D30-D4BB-366C2EEB3E47}"/>
              </a:ext>
            </a:extLst>
          </p:cNvPr>
          <p:cNvPicPr preferRelativeResize="0"/>
          <p:nvPr/>
        </p:nvPicPr>
        <p:blipFill>
          <a:blip r:embed="rId4"/>
          <a:srcRect/>
          <a:stretch/>
        </p:blipFill>
        <p:spPr>
          <a:xfrm>
            <a:off x="5944058" y="3104866"/>
            <a:ext cx="5211740" cy="3074016"/>
          </a:xfrm>
          <a:prstGeom prst="rect">
            <a:avLst/>
          </a:prstGeom>
          <a:noFill/>
          <a:ln>
            <a:noFill/>
          </a:ln>
        </p:spPr>
      </p:pic>
      <p:sp>
        <p:nvSpPr>
          <p:cNvPr id="4" name="Datumsplatzhalter 3">
            <a:extLst>
              <a:ext uri="{FF2B5EF4-FFF2-40B4-BE49-F238E27FC236}">
                <a16:creationId xmlns:a16="http://schemas.microsoft.com/office/drawing/2014/main" id="{4144E075-E43F-C08C-1B7A-2526F4FD16E7}"/>
              </a:ext>
            </a:extLst>
          </p:cNvPr>
          <p:cNvSpPr>
            <a:spLocks noGrp="1"/>
          </p:cNvSpPr>
          <p:nvPr>
            <p:ph type="dt" idx="10"/>
          </p:nvPr>
        </p:nvSpPr>
        <p:spPr/>
        <p:txBody>
          <a:bodyPr/>
          <a:lstStyle/>
          <a:p>
            <a:fld id="{8C859C28-DD40-4A13-908F-ED271E54CB60}" type="datetime1">
              <a:rPr lang="de-DE" smtClean="0"/>
              <a:t>06.10.2025</a:t>
            </a:fld>
            <a:endParaRPr lang="de-DE"/>
          </a:p>
        </p:txBody>
      </p:sp>
      <p:sp>
        <p:nvSpPr>
          <p:cNvPr id="9" name="Textplatzhalter 8">
            <a:extLst>
              <a:ext uri="{FF2B5EF4-FFF2-40B4-BE49-F238E27FC236}">
                <a16:creationId xmlns:a16="http://schemas.microsoft.com/office/drawing/2014/main" id="{7A142749-ACA3-6787-504A-88C836968C94}"/>
              </a:ext>
            </a:extLst>
          </p:cNvPr>
          <p:cNvSpPr>
            <a:spLocks noGrp="1"/>
          </p:cNvSpPr>
          <p:nvPr>
            <p:ph type="body" idx="5"/>
          </p:nvPr>
        </p:nvSpPr>
        <p:spPr/>
        <p:txBody>
          <a:bodyPr/>
          <a:lstStyle/>
          <a:p>
            <a:r>
              <a:rPr lang="et-EE" dirty="0"/>
              <a:t>Joonis: </a:t>
            </a:r>
            <a:r>
              <a:rPr lang="de-AT" dirty="0"/>
              <a:t>ovos</a:t>
            </a:r>
          </a:p>
        </p:txBody>
      </p:sp>
      <p:sp>
        <p:nvSpPr>
          <p:cNvPr id="5" name="Foliennummernplatzhalter 4">
            <a:extLst>
              <a:ext uri="{FF2B5EF4-FFF2-40B4-BE49-F238E27FC236}">
                <a16:creationId xmlns:a16="http://schemas.microsoft.com/office/drawing/2014/main" id="{B69B81A9-27DD-D56F-A8E5-57731AA5C5E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32</a:t>
            </a:fld>
            <a:endParaRPr lang="de-DE"/>
          </a:p>
        </p:txBody>
      </p:sp>
      <p:sp>
        <p:nvSpPr>
          <p:cNvPr id="10" name="Google Shape;473;p22">
            <a:extLst>
              <a:ext uri="{FF2B5EF4-FFF2-40B4-BE49-F238E27FC236}">
                <a16:creationId xmlns:a16="http://schemas.microsoft.com/office/drawing/2014/main" id="{7DC61B64-724C-311B-DA79-0925D84C2754}"/>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474;p22">
            <a:extLst>
              <a:ext uri="{FF2B5EF4-FFF2-40B4-BE49-F238E27FC236}">
                <a16:creationId xmlns:a16="http://schemas.microsoft.com/office/drawing/2014/main" id="{050AF8A9-2673-72A8-2DD1-6D9AAAA24D0B}"/>
              </a:ext>
            </a:extLst>
          </p:cNvPr>
          <p:cNvPicPr preferRelativeResize="0"/>
          <p:nvPr/>
        </p:nvPicPr>
        <p:blipFill rotWithShape="1">
          <a:blip r:embed="rId5">
            <a:alphaModFix/>
          </a:blip>
          <a:srcRect/>
          <a:stretch/>
        </p:blipFill>
        <p:spPr>
          <a:xfrm>
            <a:off x="118748" y="93800"/>
            <a:ext cx="385720" cy="385720"/>
          </a:xfrm>
          <a:prstGeom prst="rect">
            <a:avLst/>
          </a:prstGeom>
          <a:noFill/>
          <a:ln>
            <a:noFill/>
          </a:ln>
        </p:spPr>
      </p:pic>
      <p:sp>
        <p:nvSpPr>
          <p:cNvPr id="12" name="Google Shape;283;p6">
            <a:extLst>
              <a:ext uri="{FF2B5EF4-FFF2-40B4-BE49-F238E27FC236}">
                <a16:creationId xmlns:a16="http://schemas.microsoft.com/office/drawing/2014/main" id="{98CAFF19-3ECE-0914-706E-89EBB3DC8E0B}"/>
              </a:ext>
            </a:extLst>
          </p:cNvPr>
          <p:cNvSpPr txBox="1">
            <a:spLocks/>
          </p:cNvSpPr>
          <p:nvPr/>
        </p:nvSpPr>
        <p:spPr>
          <a:xfrm>
            <a:off x="6041678" y="1243854"/>
            <a:ext cx="3323428" cy="16100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1800"/>
              <a:buFont typeface="Arial"/>
              <a:buNone/>
              <a:defRPr lang="de-DE" sz="1800" b="0" i="0" u="none" strike="noStrike" cap="none">
                <a:solidFill>
                  <a:schemeClr val="dk1"/>
                </a:solidFill>
                <a:latin typeface="Work Sans Medium"/>
                <a:ea typeface="Work Sans Medium"/>
                <a:cs typeface="Work Sans Medium"/>
                <a:sym typeface="Work Sans"/>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Work Sans Medium"/>
                <a:ea typeface="Work Sans Medium"/>
                <a:cs typeface="Work Sans Medium"/>
                <a:sym typeface="Work Sans"/>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Work Sans Medium"/>
                <a:ea typeface="Work Sans Medium"/>
                <a:cs typeface="Work Sans Medium"/>
                <a:sym typeface="Work Sans"/>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Work Sans Medium"/>
                <a:ea typeface="Work Sans Medium"/>
                <a:cs typeface="Work Sans Medium"/>
                <a:sym typeface="Work Sans"/>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Work Sans Medium"/>
                <a:ea typeface="Work Sans Medium"/>
                <a:cs typeface="Work Sans Medium"/>
                <a:sym typeface="Work Sans"/>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algn="ctr">
              <a:spcBef>
                <a:spcPts val="0"/>
              </a:spcBef>
              <a:buSzPts val="2800"/>
            </a:pPr>
            <a:r>
              <a:rPr lang="en-US" sz="2800" dirty="0" err="1">
                <a:solidFill>
                  <a:schemeClr val="bg2"/>
                </a:solidFill>
                <a:latin typeface="Work Sans SemiBold" pitchFamily="2" charset="0"/>
              </a:rPr>
              <a:t>Arutage</a:t>
            </a:r>
            <a:r>
              <a:rPr lang="en-US" sz="2800" dirty="0">
                <a:solidFill>
                  <a:schemeClr val="bg2"/>
                </a:solidFill>
                <a:latin typeface="Work Sans SemiBold" pitchFamily="2" charset="0"/>
              </a:rPr>
              <a:t>, </a:t>
            </a:r>
            <a:r>
              <a:rPr lang="en-US" sz="2800" dirty="0" err="1">
                <a:solidFill>
                  <a:schemeClr val="bg2"/>
                </a:solidFill>
                <a:latin typeface="Work Sans SemiBold" pitchFamily="2" charset="0"/>
              </a:rPr>
              <a:t>milliseid</a:t>
            </a:r>
            <a:r>
              <a:rPr lang="en-US" sz="2800" dirty="0">
                <a:solidFill>
                  <a:schemeClr val="bg2"/>
                </a:solidFill>
                <a:latin typeface="Work Sans SemiBold" pitchFamily="2" charset="0"/>
              </a:rPr>
              <a:t> </a:t>
            </a:r>
            <a:r>
              <a:rPr lang="en-US" sz="2800" dirty="0" err="1">
                <a:solidFill>
                  <a:schemeClr val="bg2"/>
                </a:solidFill>
                <a:latin typeface="Work Sans SemiBold" pitchFamily="2" charset="0"/>
              </a:rPr>
              <a:t>konflikte</a:t>
            </a:r>
            <a:r>
              <a:rPr lang="en-US" sz="2800" dirty="0">
                <a:solidFill>
                  <a:schemeClr val="bg2"/>
                </a:solidFill>
                <a:latin typeface="Work Sans SemiBold" pitchFamily="2" charset="0"/>
              </a:rPr>
              <a:t> need </a:t>
            </a:r>
            <a:r>
              <a:rPr lang="en-US" sz="2800" dirty="0" err="1">
                <a:solidFill>
                  <a:schemeClr val="bg2"/>
                </a:solidFill>
                <a:latin typeface="Work Sans SemiBold" pitchFamily="2" charset="0"/>
              </a:rPr>
              <a:t>tegevused</a:t>
            </a:r>
            <a:r>
              <a:rPr lang="en-US" sz="2800" dirty="0">
                <a:solidFill>
                  <a:schemeClr val="bg2"/>
                </a:solidFill>
                <a:latin typeface="Work Sans SemiBold" pitchFamily="2" charset="0"/>
              </a:rPr>
              <a:t> </a:t>
            </a:r>
            <a:r>
              <a:rPr lang="en-US" sz="2800" dirty="0" err="1">
                <a:solidFill>
                  <a:schemeClr val="bg2"/>
                </a:solidFill>
                <a:latin typeface="Work Sans SemiBold" pitchFamily="2" charset="0"/>
              </a:rPr>
              <a:t>võivad</a:t>
            </a:r>
            <a:r>
              <a:rPr lang="en-US" sz="2800" dirty="0">
                <a:solidFill>
                  <a:schemeClr val="bg2"/>
                </a:solidFill>
                <a:latin typeface="Work Sans SemiBold" pitchFamily="2" charset="0"/>
              </a:rPr>
              <a:t> </a:t>
            </a:r>
            <a:r>
              <a:rPr lang="en-US" sz="2800" dirty="0" err="1">
                <a:solidFill>
                  <a:schemeClr val="bg2"/>
                </a:solidFill>
                <a:latin typeface="Work Sans SemiBold" pitchFamily="2" charset="0"/>
              </a:rPr>
              <a:t>kaasa</a:t>
            </a:r>
            <a:r>
              <a:rPr lang="en-US" sz="2800" dirty="0">
                <a:solidFill>
                  <a:schemeClr val="bg2"/>
                </a:solidFill>
                <a:latin typeface="Work Sans SemiBold" pitchFamily="2" charset="0"/>
              </a:rPr>
              <a:t> </a:t>
            </a:r>
            <a:r>
              <a:rPr lang="en-US" sz="2800" dirty="0" err="1">
                <a:solidFill>
                  <a:schemeClr val="bg2"/>
                </a:solidFill>
                <a:latin typeface="Work Sans SemiBold" pitchFamily="2" charset="0"/>
              </a:rPr>
              <a:t>tuua</a:t>
            </a:r>
            <a:r>
              <a:rPr lang="en-US" sz="2800" dirty="0">
                <a:solidFill>
                  <a:schemeClr val="bg2"/>
                </a:solidFill>
                <a:latin typeface="Work Sans SemiBold" pitchFamily="2" charset="0"/>
              </a:rPr>
              <a:t>.</a:t>
            </a:r>
          </a:p>
        </p:txBody>
      </p:sp>
      <p:sp>
        <p:nvSpPr>
          <p:cNvPr id="21" name="Title 4">
            <a:extLst>
              <a:ext uri="{FF2B5EF4-FFF2-40B4-BE49-F238E27FC236}">
                <a16:creationId xmlns:a16="http://schemas.microsoft.com/office/drawing/2014/main" id="{53106B4C-75AF-2C1A-6762-7ADD58A1BECE}"/>
              </a:ext>
            </a:extLst>
          </p:cNvPr>
          <p:cNvSpPr>
            <a:spLocks noGrp="1"/>
          </p:cNvSpPr>
          <p:nvPr>
            <p:ph type="title"/>
          </p:nvPr>
        </p:nvSpPr>
        <p:spPr>
          <a:xfrm>
            <a:off x="839788" y="457200"/>
            <a:ext cx="10512424" cy="914665"/>
          </a:xfrm>
        </p:spPr>
        <p:txBody>
          <a:bodyPr/>
          <a:lstStyle/>
          <a:p>
            <a:r>
              <a:rPr lang="et-EE" dirty="0"/>
              <a:t>Arutelu</a:t>
            </a:r>
            <a:endParaRPr lang="de-AT" dirty="0"/>
          </a:p>
        </p:txBody>
      </p:sp>
      <p:sp>
        <p:nvSpPr>
          <p:cNvPr id="22" name="Google Shape;283;p6">
            <a:extLst>
              <a:ext uri="{FF2B5EF4-FFF2-40B4-BE49-F238E27FC236}">
                <a16:creationId xmlns:a16="http://schemas.microsoft.com/office/drawing/2014/main" id="{AED0D15A-A4CB-5BAF-A622-3BC53451A3BF}"/>
              </a:ext>
            </a:extLst>
          </p:cNvPr>
          <p:cNvSpPr txBox="1">
            <a:spLocks/>
          </p:cNvSpPr>
          <p:nvPr/>
        </p:nvSpPr>
        <p:spPr>
          <a:xfrm>
            <a:off x="838200" y="1519442"/>
            <a:ext cx="4749800" cy="11526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1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a:spcBef>
                <a:spcPts val="0"/>
              </a:spcBef>
              <a:buClr>
                <a:schemeClr val="dk1"/>
              </a:buClr>
              <a:buSzPts val="2800"/>
            </a:pPr>
            <a:r>
              <a:rPr lang="et-EE" sz="2800" dirty="0">
                <a:solidFill>
                  <a:schemeClr val="tx1"/>
                </a:solidFill>
                <a:latin typeface="Work Sans SemiBold" pitchFamily="2" charset="0"/>
              </a:rPr>
              <a:t>Aega tegutsemiseks on jäänud vähe, kuid lahendused on olemas</a:t>
            </a:r>
            <a:r>
              <a:rPr lang="en-US" sz="2800" dirty="0">
                <a:solidFill>
                  <a:schemeClr val="tx1"/>
                </a:solidFill>
                <a:latin typeface="Work Sans SemiBold" pitchFamily="2" charset="0"/>
              </a:rPr>
              <a:t>.</a:t>
            </a:r>
          </a:p>
        </p:txBody>
      </p:sp>
      <p:sp>
        <p:nvSpPr>
          <p:cNvPr id="23" name="Google Shape;446;p20">
            <a:extLst>
              <a:ext uri="{FF2B5EF4-FFF2-40B4-BE49-F238E27FC236}">
                <a16:creationId xmlns:a16="http://schemas.microsoft.com/office/drawing/2014/main" id="{830B2C9F-6242-1C49-1900-216FFE3D94EA}"/>
              </a:ext>
            </a:extLst>
          </p:cNvPr>
          <p:cNvSpPr txBox="1">
            <a:spLocks/>
          </p:cNvSpPr>
          <p:nvPr/>
        </p:nvSpPr>
        <p:spPr>
          <a:xfrm>
            <a:off x="834168" y="2900896"/>
            <a:ext cx="5102378" cy="3164215"/>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20000"/>
              </a:lnSpc>
              <a:spcBef>
                <a:spcPts val="1000"/>
              </a:spcBef>
              <a:spcAft>
                <a:spcPts val="0"/>
              </a:spcAft>
              <a:buClr>
                <a:schemeClr val="accent1"/>
              </a:buClr>
              <a:buSzPts val="1800"/>
              <a:buFont typeface="Arial"/>
              <a:buChar char="•"/>
              <a:defRPr sz="1800" b="0" i="0" u="none" strike="noStrike" cap="none">
                <a:solidFill>
                  <a:schemeClr val="dk1"/>
                </a:solidFill>
                <a:latin typeface="Work Sans SemiBold"/>
                <a:ea typeface="Work Sans SemiBold"/>
                <a:cs typeface="Work Sans SemiBold"/>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42900">
              <a:spcAft>
                <a:spcPts val="1200"/>
              </a:spcAft>
            </a:pPr>
            <a:r>
              <a:rPr lang="en-US" dirty="0" err="1">
                <a:latin typeface="Work Sans Medium" pitchFamily="2" charset="0"/>
                <a:ea typeface="Work Sans"/>
                <a:cs typeface="Work Sans"/>
                <a:sym typeface="Work Sans"/>
              </a:rPr>
              <a:t>Heitkoguste</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kohene</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vähendamine</a:t>
            </a:r>
            <a:r>
              <a:rPr lang="en-US" dirty="0">
                <a:latin typeface="Work Sans Medium" pitchFamily="2" charset="0"/>
                <a:ea typeface="Work Sans"/>
                <a:cs typeface="Work Sans"/>
                <a:sym typeface="Work Sans"/>
              </a:rPr>
              <a:t> on </a:t>
            </a:r>
            <a:r>
              <a:rPr lang="en-US" dirty="0" err="1">
                <a:latin typeface="Work Sans Medium" pitchFamily="2" charset="0"/>
                <a:ea typeface="Work Sans"/>
                <a:cs typeface="Work Sans"/>
                <a:sym typeface="Work Sans"/>
              </a:rPr>
              <a:t>võtmetähtsusega</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globaalse</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soojenemise</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piiramiseks</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alla</a:t>
            </a:r>
            <a:r>
              <a:rPr lang="en-US" dirty="0">
                <a:latin typeface="Work Sans Medium" pitchFamily="2" charset="0"/>
                <a:ea typeface="Work Sans"/>
                <a:cs typeface="Work Sans"/>
                <a:sym typeface="Work Sans"/>
              </a:rPr>
              <a:t> 2 °C, </a:t>
            </a:r>
            <a:r>
              <a:rPr lang="en-US" dirty="0" err="1">
                <a:latin typeface="Work Sans Medium" pitchFamily="2" charset="0"/>
                <a:ea typeface="Work Sans"/>
                <a:cs typeface="Work Sans"/>
                <a:sym typeface="Work Sans"/>
              </a:rPr>
              <a:t>kusjuures</a:t>
            </a:r>
            <a:r>
              <a:rPr lang="en-US" dirty="0">
                <a:latin typeface="Work Sans Medium" pitchFamily="2" charset="0"/>
                <a:ea typeface="Work Sans"/>
                <a:cs typeface="Work Sans"/>
                <a:sym typeface="Work Sans"/>
              </a:rPr>
              <a:t> 1,5 °C on </a:t>
            </a:r>
            <a:r>
              <a:rPr lang="en-US" dirty="0" err="1">
                <a:latin typeface="Work Sans Medium" pitchFamily="2" charset="0"/>
                <a:ea typeface="Work Sans"/>
                <a:cs typeface="Work Sans"/>
                <a:sym typeface="Work Sans"/>
              </a:rPr>
              <a:t>kõige</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tõhusam</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eesmärk</a:t>
            </a:r>
            <a:r>
              <a:rPr lang="en-US" dirty="0">
                <a:latin typeface="Work Sans Medium" pitchFamily="2" charset="0"/>
                <a:ea typeface="Work Sans"/>
                <a:cs typeface="Work Sans"/>
                <a:sym typeface="Work Sans"/>
              </a:rPr>
              <a:t>.</a:t>
            </a:r>
            <a:endParaRPr lang="en-US" dirty="0">
              <a:latin typeface="Work Sans Medium" pitchFamily="2" charset="0"/>
            </a:endParaRPr>
          </a:p>
          <a:p>
            <a:pPr marL="342900">
              <a:spcBef>
                <a:spcPts val="0"/>
              </a:spcBef>
              <a:spcAft>
                <a:spcPts val="1200"/>
              </a:spcAft>
            </a:pPr>
            <a:r>
              <a:rPr lang="en-US" dirty="0" err="1">
                <a:latin typeface="Work Sans Medium" pitchFamily="2" charset="0"/>
                <a:ea typeface="Work Sans"/>
                <a:cs typeface="Work Sans"/>
                <a:sym typeface="Work Sans"/>
              </a:rPr>
              <a:t>Taastuvad</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energiaallikad</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looduspõhised</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lahendused</a:t>
            </a:r>
            <a:r>
              <a:rPr lang="en-US" dirty="0">
                <a:latin typeface="Work Sans Medium" pitchFamily="2" charset="0"/>
                <a:ea typeface="Work Sans"/>
                <a:cs typeface="Work Sans"/>
                <a:sym typeface="Work Sans"/>
              </a:rPr>
              <a:t> ja </a:t>
            </a:r>
            <a:r>
              <a:rPr lang="et-EE" dirty="0">
                <a:latin typeface="Work Sans Medium" pitchFamily="2" charset="0"/>
                <a:ea typeface="Work Sans"/>
                <a:cs typeface="Work Sans"/>
                <a:sym typeface="Work Sans"/>
              </a:rPr>
              <a:t>kestlik</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planeerimine</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aitavad</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vähendada</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heitkoguseid</a:t>
            </a:r>
            <a:r>
              <a:rPr lang="en-US" dirty="0">
                <a:latin typeface="Work Sans Medium" pitchFamily="2" charset="0"/>
                <a:ea typeface="Work Sans"/>
                <a:cs typeface="Work Sans"/>
                <a:sym typeface="Work Sans"/>
              </a:rPr>
              <a:t> ja </a:t>
            </a:r>
            <a:r>
              <a:rPr lang="en-US" dirty="0" err="1">
                <a:latin typeface="Work Sans Medium" pitchFamily="2" charset="0"/>
                <a:ea typeface="Work Sans"/>
                <a:cs typeface="Work Sans"/>
                <a:sym typeface="Work Sans"/>
              </a:rPr>
              <a:t>suurendada</a:t>
            </a:r>
            <a:r>
              <a:rPr lang="en-US" dirty="0">
                <a:latin typeface="Work Sans Medium" pitchFamily="2" charset="0"/>
                <a:ea typeface="Work Sans"/>
                <a:cs typeface="Work Sans"/>
                <a:sym typeface="Work Sans"/>
              </a:rPr>
              <a:t> </a:t>
            </a:r>
            <a:r>
              <a:rPr lang="en-US" dirty="0" err="1">
                <a:latin typeface="Work Sans Medium" pitchFamily="2" charset="0"/>
                <a:ea typeface="Work Sans"/>
                <a:cs typeface="Work Sans"/>
                <a:sym typeface="Work Sans"/>
              </a:rPr>
              <a:t>vastupanuvõimet</a:t>
            </a:r>
            <a:r>
              <a:rPr lang="en-US" dirty="0">
                <a:latin typeface="Work Sans Medium" pitchFamily="2" charset="0"/>
                <a:ea typeface="Work Sans"/>
                <a:cs typeface="Work Sans"/>
                <a:sym typeface="Work Sans"/>
              </a:rPr>
              <a:t>.</a:t>
            </a:r>
            <a:endParaRPr lang="en-US" dirty="0">
              <a:latin typeface="Work Sans Medium" pitchFamily="2" charset="0"/>
            </a:endParaRPr>
          </a:p>
          <a:p>
            <a:pPr marL="342900">
              <a:spcAft>
                <a:spcPts val="1200"/>
              </a:spcAft>
            </a:pPr>
            <a:r>
              <a:rPr lang="fi-FI" dirty="0" err="1">
                <a:latin typeface="Work Sans Medium" pitchFamily="2" charset="0"/>
                <a:ea typeface="Work Sans"/>
                <a:cs typeface="Work Sans"/>
                <a:sym typeface="Work Sans"/>
              </a:rPr>
              <a:t>Varajane</a:t>
            </a:r>
            <a:r>
              <a:rPr lang="fi-FI" dirty="0">
                <a:latin typeface="Work Sans Medium" pitchFamily="2" charset="0"/>
                <a:ea typeface="Work Sans"/>
                <a:cs typeface="Work Sans"/>
                <a:sym typeface="Work Sans"/>
              </a:rPr>
              <a:t> </a:t>
            </a:r>
            <a:r>
              <a:rPr lang="fi-FI" dirty="0" err="1">
                <a:latin typeface="Work Sans Medium" pitchFamily="2" charset="0"/>
                <a:ea typeface="Work Sans"/>
                <a:cs typeface="Work Sans"/>
                <a:sym typeface="Work Sans"/>
              </a:rPr>
              <a:t>tegutsemine</a:t>
            </a:r>
            <a:r>
              <a:rPr lang="fi-FI" dirty="0">
                <a:latin typeface="Work Sans Medium" pitchFamily="2" charset="0"/>
                <a:ea typeface="Work Sans"/>
                <a:cs typeface="Work Sans"/>
                <a:sym typeface="Work Sans"/>
              </a:rPr>
              <a:t> </a:t>
            </a:r>
            <a:r>
              <a:rPr lang="fi-FI" dirty="0" err="1">
                <a:latin typeface="Work Sans Medium" pitchFamily="2" charset="0"/>
                <a:ea typeface="Work Sans"/>
                <a:cs typeface="Work Sans"/>
                <a:sym typeface="Work Sans"/>
              </a:rPr>
              <a:t>vähendab</a:t>
            </a:r>
            <a:r>
              <a:rPr lang="fi-FI" dirty="0">
                <a:latin typeface="Work Sans Medium" pitchFamily="2" charset="0"/>
                <a:ea typeface="Work Sans"/>
                <a:cs typeface="Work Sans"/>
                <a:sym typeface="Work Sans"/>
              </a:rPr>
              <a:t> </a:t>
            </a:r>
            <a:r>
              <a:rPr lang="fi-FI" dirty="0" err="1">
                <a:latin typeface="Work Sans Medium" pitchFamily="2" charset="0"/>
                <a:ea typeface="Work Sans"/>
                <a:cs typeface="Work Sans"/>
                <a:sym typeface="Work Sans"/>
              </a:rPr>
              <a:t>pikaajalisi</a:t>
            </a:r>
            <a:r>
              <a:rPr lang="fi-FI" dirty="0">
                <a:latin typeface="Work Sans Medium" pitchFamily="2" charset="0"/>
                <a:ea typeface="Work Sans"/>
                <a:cs typeface="Work Sans"/>
                <a:sym typeface="Work Sans"/>
              </a:rPr>
              <a:t> </a:t>
            </a:r>
            <a:r>
              <a:rPr lang="fi-FI" dirty="0" err="1">
                <a:latin typeface="Work Sans Medium" pitchFamily="2" charset="0"/>
                <a:ea typeface="Work Sans"/>
                <a:cs typeface="Work Sans"/>
                <a:sym typeface="Work Sans"/>
              </a:rPr>
              <a:t>kulusid</a:t>
            </a:r>
            <a:r>
              <a:rPr lang="fi-FI" dirty="0">
                <a:latin typeface="Work Sans Medium" pitchFamily="2" charset="0"/>
                <a:ea typeface="Work Sans"/>
                <a:cs typeface="Work Sans"/>
                <a:sym typeface="Work Sans"/>
              </a:rPr>
              <a:t> ja </a:t>
            </a:r>
            <a:r>
              <a:rPr lang="et-EE" dirty="0">
                <a:latin typeface="Work Sans Medium" pitchFamily="2" charset="0"/>
                <a:ea typeface="Work Sans"/>
                <a:cs typeface="Work Sans"/>
                <a:sym typeface="Work Sans"/>
              </a:rPr>
              <a:t>vähendab</a:t>
            </a:r>
            <a:r>
              <a:rPr lang="fi-FI" dirty="0">
                <a:latin typeface="Work Sans Medium" pitchFamily="2" charset="0"/>
                <a:ea typeface="Work Sans"/>
                <a:cs typeface="Work Sans"/>
                <a:sym typeface="Work Sans"/>
              </a:rPr>
              <a:t> </a:t>
            </a:r>
            <a:r>
              <a:rPr lang="fi-FI" dirty="0" err="1">
                <a:latin typeface="Work Sans Medium" pitchFamily="2" charset="0"/>
                <a:ea typeface="Work Sans"/>
                <a:cs typeface="Work Sans"/>
                <a:sym typeface="Work Sans"/>
              </a:rPr>
              <a:t>tõsiseid</a:t>
            </a:r>
            <a:r>
              <a:rPr lang="fi-FI" dirty="0">
                <a:latin typeface="Work Sans Medium" pitchFamily="2" charset="0"/>
                <a:ea typeface="Work Sans"/>
                <a:cs typeface="Work Sans"/>
                <a:sym typeface="Work Sans"/>
              </a:rPr>
              <a:t> </a:t>
            </a:r>
            <a:r>
              <a:rPr lang="fi-FI" dirty="0" err="1">
                <a:latin typeface="Work Sans Medium" pitchFamily="2" charset="0"/>
                <a:ea typeface="Work Sans"/>
                <a:cs typeface="Work Sans"/>
                <a:sym typeface="Work Sans"/>
              </a:rPr>
              <a:t>kliimariske</a:t>
            </a:r>
            <a:r>
              <a:rPr lang="en-US" dirty="0">
                <a:latin typeface="Work Sans Medium" pitchFamily="2" charset="0"/>
                <a:ea typeface="Work Sans"/>
                <a:cs typeface="Work Sans"/>
                <a:sym typeface="Work Sans"/>
              </a:rPr>
              <a:t>.</a:t>
            </a:r>
          </a:p>
        </p:txBody>
      </p:sp>
    </p:spTree>
    <p:extLst>
      <p:ext uri="{BB962C8B-B14F-4D97-AF65-F5344CB8AC3E}">
        <p14:creationId xmlns:p14="http://schemas.microsoft.com/office/powerpoint/2010/main" val="1252047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45101-B3E7-742E-078B-446BC1F237BE}"/>
            </a:ext>
          </a:extLst>
        </p:cNvPr>
        <p:cNvGrpSpPr/>
        <p:nvPr/>
      </p:nvGrpSpPr>
      <p:grpSpPr>
        <a:xfrm>
          <a:off x="0" y="0"/>
          <a:ext cx="0" cy="0"/>
          <a:chOff x="0" y="0"/>
          <a:chExt cx="0" cy="0"/>
        </a:xfrm>
      </p:grpSpPr>
      <p:sp>
        <p:nvSpPr>
          <p:cNvPr id="17" name="Flussdiagramm: Alternativer Prozess 16">
            <a:extLst>
              <a:ext uri="{FF2B5EF4-FFF2-40B4-BE49-F238E27FC236}">
                <a16:creationId xmlns:a16="http://schemas.microsoft.com/office/drawing/2014/main" id="{7486DAAB-B91E-28AF-1B5E-EBB4A488C8CA}"/>
              </a:ext>
            </a:extLst>
          </p:cNvPr>
          <p:cNvSpPr/>
          <p:nvPr/>
        </p:nvSpPr>
        <p:spPr>
          <a:xfrm>
            <a:off x="6384604" y="3671419"/>
            <a:ext cx="5157787" cy="2505544"/>
          </a:xfrm>
          <a:prstGeom prst="flowChartAlternateProcess">
            <a:avLst/>
          </a:prstGeom>
          <a:solidFill>
            <a:srgbClr val="D3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platzhalter 5">
            <a:extLst>
              <a:ext uri="{FF2B5EF4-FFF2-40B4-BE49-F238E27FC236}">
                <a16:creationId xmlns:a16="http://schemas.microsoft.com/office/drawing/2014/main" id="{F828DC6F-CE56-EFBC-990F-150DEF526F28}"/>
              </a:ext>
            </a:extLst>
          </p:cNvPr>
          <p:cNvSpPr>
            <a:spLocks noGrp="1"/>
          </p:cNvSpPr>
          <p:nvPr>
            <p:ph type="body" idx="1"/>
          </p:nvPr>
        </p:nvSpPr>
        <p:spPr>
          <a:xfrm>
            <a:off x="467209" y="1563597"/>
            <a:ext cx="5734993" cy="4650861"/>
          </a:xfrm>
        </p:spPr>
        <p:txBody>
          <a:bodyPr>
            <a:noAutofit/>
          </a:bodyPr>
          <a:lstStyle/>
          <a:p>
            <a:pPr marL="114300" indent="0">
              <a:spcBef>
                <a:spcPts val="1000"/>
              </a:spcBef>
              <a:spcAft>
                <a:spcPts val="0"/>
              </a:spcAft>
              <a:buNone/>
            </a:pPr>
            <a:r>
              <a:rPr lang="et-EE" sz="2000" noProof="0" dirty="0"/>
              <a:t>Kliimamudelid on pikaajaliste kliimatrendide mõistmiseks ja poliitiliste otsuste tegemiseks hädavajalikud. ​</a:t>
            </a:r>
            <a:br>
              <a:rPr lang="et-EE" sz="2000" noProof="0" dirty="0"/>
            </a:br>
            <a:br>
              <a:rPr lang="et-EE" sz="2000" noProof="0" dirty="0"/>
            </a:br>
            <a:r>
              <a:rPr lang="et-EE" sz="2000" noProof="0" dirty="0"/>
              <a:t>Need sisaldavad loomulikult teatud ebakindlust – eriti lühiajaliste kõikumiste ja piirkondlike eripärade tabamisel — </a:t>
            </a:r>
            <a:br>
              <a:rPr lang="et-EE" sz="2000" noProof="0" dirty="0"/>
            </a:br>
            <a:br>
              <a:rPr lang="et-EE" sz="2000" noProof="0" dirty="0"/>
            </a:br>
            <a:r>
              <a:rPr lang="et-EE" sz="2000" noProof="0" dirty="0"/>
              <a:t>kuid tänu nende üldisele usaldus-väärsusele ja teaduspõhisusele on need oluline alus kliimameetmete kavandamisel</a:t>
            </a:r>
            <a:r>
              <a:rPr lang="en-US" sz="2000" dirty="0"/>
              <a:t>.</a:t>
            </a:r>
            <a:endParaRPr lang="de-DE" sz="2000" dirty="0"/>
          </a:p>
        </p:txBody>
      </p:sp>
      <p:sp>
        <p:nvSpPr>
          <p:cNvPr id="5" name="Foliennummernplatzhalter 4">
            <a:extLst>
              <a:ext uri="{FF2B5EF4-FFF2-40B4-BE49-F238E27FC236}">
                <a16:creationId xmlns:a16="http://schemas.microsoft.com/office/drawing/2014/main" id="{E9B314E9-CDDF-D5A1-2557-9AB76721587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33</a:t>
            </a:fld>
            <a:endParaRPr lang="de-DE"/>
          </a:p>
        </p:txBody>
      </p:sp>
      <p:sp>
        <p:nvSpPr>
          <p:cNvPr id="7" name="Titel 6">
            <a:extLst>
              <a:ext uri="{FF2B5EF4-FFF2-40B4-BE49-F238E27FC236}">
                <a16:creationId xmlns:a16="http://schemas.microsoft.com/office/drawing/2014/main" id="{9174A52C-7E46-F220-9459-4A71C68ED88A}"/>
              </a:ext>
            </a:extLst>
          </p:cNvPr>
          <p:cNvSpPr>
            <a:spLocks noGrp="1"/>
          </p:cNvSpPr>
          <p:nvPr>
            <p:ph type="title"/>
          </p:nvPr>
        </p:nvSpPr>
        <p:spPr/>
        <p:txBody>
          <a:bodyPr>
            <a:normAutofit fontScale="90000"/>
          </a:bodyPr>
          <a:lstStyle/>
          <a:p>
            <a:r>
              <a:rPr lang="de-DE" dirty="0"/>
              <a:t>Kui </a:t>
            </a:r>
            <a:r>
              <a:rPr lang="de-DE" dirty="0" err="1"/>
              <a:t>usaldusväärsed</a:t>
            </a:r>
            <a:r>
              <a:rPr lang="de-DE" dirty="0"/>
              <a:t> on </a:t>
            </a:r>
            <a:r>
              <a:rPr lang="de-DE" dirty="0" err="1"/>
              <a:t>kliimamudelid</a:t>
            </a:r>
            <a:r>
              <a:rPr lang="de-DE" dirty="0"/>
              <a:t>?</a:t>
            </a:r>
          </a:p>
        </p:txBody>
      </p:sp>
      <p:sp>
        <p:nvSpPr>
          <p:cNvPr id="8" name="Textplatzhalter 7">
            <a:extLst>
              <a:ext uri="{FF2B5EF4-FFF2-40B4-BE49-F238E27FC236}">
                <a16:creationId xmlns:a16="http://schemas.microsoft.com/office/drawing/2014/main" id="{9C4ADDBE-8DD8-3173-A8BA-A37C99220F1C}"/>
              </a:ext>
            </a:extLst>
          </p:cNvPr>
          <p:cNvSpPr>
            <a:spLocks noGrp="1"/>
          </p:cNvSpPr>
          <p:nvPr>
            <p:ph type="body" idx="3"/>
          </p:nvPr>
        </p:nvSpPr>
        <p:spPr/>
        <p:txBody>
          <a:bodyPr>
            <a:normAutofit fontScale="85000" lnSpcReduction="20000"/>
          </a:bodyPr>
          <a:lstStyle/>
          <a:p>
            <a:endParaRPr lang="de-DE" sz="1800" dirty="0"/>
          </a:p>
        </p:txBody>
      </p:sp>
      <p:sp>
        <p:nvSpPr>
          <p:cNvPr id="4" name="Datumsplatzhalter 3">
            <a:extLst>
              <a:ext uri="{FF2B5EF4-FFF2-40B4-BE49-F238E27FC236}">
                <a16:creationId xmlns:a16="http://schemas.microsoft.com/office/drawing/2014/main" id="{E4CA7F24-72ED-7A0C-F24B-ECE8748100F2}"/>
              </a:ext>
            </a:extLst>
          </p:cNvPr>
          <p:cNvSpPr>
            <a:spLocks noGrp="1"/>
          </p:cNvSpPr>
          <p:nvPr>
            <p:ph type="dt" idx="10"/>
          </p:nvPr>
        </p:nvSpPr>
        <p:spPr/>
        <p:txBody>
          <a:bodyPr/>
          <a:lstStyle/>
          <a:p>
            <a:fld id="{8C859C28-DD40-4A13-908F-ED271E54CB60}" type="datetime1">
              <a:rPr lang="de-DE" smtClean="0"/>
              <a:t>06.10.2025</a:t>
            </a:fld>
            <a:endParaRPr lang="de-DE"/>
          </a:p>
        </p:txBody>
      </p:sp>
      <p:sp>
        <p:nvSpPr>
          <p:cNvPr id="10" name="Google Shape;473;p22">
            <a:extLst>
              <a:ext uri="{FF2B5EF4-FFF2-40B4-BE49-F238E27FC236}">
                <a16:creationId xmlns:a16="http://schemas.microsoft.com/office/drawing/2014/main" id="{84617D3D-4DBA-7794-4A8A-255550F47474}"/>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474;p22">
            <a:extLst>
              <a:ext uri="{FF2B5EF4-FFF2-40B4-BE49-F238E27FC236}">
                <a16:creationId xmlns:a16="http://schemas.microsoft.com/office/drawing/2014/main" id="{C2AE20C3-9E73-F006-D55C-23120AADDD3F}"/>
              </a:ext>
            </a:extLst>
          </p:cNvPr>
          <p:cNvPicPr preferRelativeResize="0"/>
          <p:nvPr/>
        </p:nvPicPr>
        <p:blipFill rotWithShape="1">
          <a:blip r:embed="rId3">
            <a:alphaModFix/>
          </a:blip>
          <a:srcRect/>
          <a:stretch/>
        </p:blipFill>
        <p:spPr>
          <a:xfrm>
            <a:off x="118748" y="93800"/>
            <a:ext cx="385720" cy="385720"/>
          </a:xfrm>
          <a:prstGeom prst="rect">
            <a:avLst/>
          </a:prstGeom>
          <a:noFill/>
          <a:ln>
            <a:noFill/>
          </a:ln>
        </p:spPr>
      </p:pic>
      <p:sp>
        <p:nvSpPr>
          <p:cNvPr id="14" name="Textplatzhalter 7">
            <a:extLst>
              <a:ext uri="{FF2B5EF4-FFF2-40B4-BE49-F238E27FC236}">
                <a16:creationId xmlns:a16="http://schemas.microsoft.com/office/drawing/2014/main" id="{E82C0129-6F51-40E1-B305-742E713C4F6A}"/>
              </a:ext>
            </a:extLst>
          </p:cNvPr>
          <p:cNvSpPr txBox="1">
            <a:spLocks/>
          </p:cNvSpPr>
          <p:nvPr/>
        </p:nvSpPr>
        <p:spPr>
          <a:xfrm>
            <a:off x="6202202" y="1526103"/>
            <a:ext cx="5522589" cy="214531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20000"/>
              </a:lnSpc>
              <a:spcBef>
                <a:spcPts val="1000"/>
              </a:spcBef>
              <a:spcAft>
                <a:spcPts val="0"/>
              </a:spcAft>
              <a:buClr>
                <a:schemeClr val="accent1"/>
              </a:buClr>
              <a:buSzPts val="1800"/>
              <a:buFont typeface="Arial"/>
              <a:buChar char="•"/>
              <a:defRPr lang="de-DE" sz="24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Medium"/>
                <a:ea typeface="Work Sans Medium"/>
                <a:cs typeface="Work Sans Medium"/>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Medium"/>
                <a:ea typeface="Work Sans Medium"/>
                <a:cs typeface="Work Sans Medium"/>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Medium"/>
                <a:ea typeface="Work Sans Medium"/>
                <a:cs typeface="Work Sans Medium"/>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Medium"/>
                <a:ea typeface="Work Sans Medium"/>
                <a:cs typeface="Work Sans Medium"/>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a:lnSpc>
                <a:spcPct val="100000"/>
              </a:lnSpc>
              <a:buFont typeface="Arial" panose="020B0604020202020204" pitchFamily="34" charset="0"/>
              <a:buChar char="•"/>
            </a:pPr>
            <a:r>
              <a:rPr lang="et-EE" sz="2000" noProof="0" dirty="0"/>
              <a:t>Tõestatud täpsus ajaloolise valideerimise kaudu</a:t>
            </a:r>
          </a:p>
          <a:p>
            <a:pPr>
              <a:lnSpc>
                <a:spcPct val="100000"/>
              </a:lnSpc>
              <a:buFont typeface="Arial" panose="020B0604020202020204" pitchFamily="34" charset="0"/>
              <a:buChar char="•"/>
            </a:pPr>
            <a:r>
              <a:rPr lang="et-EE" sz="2000" noProof="0" dirty="0"/>
              <a:t>Füüsikapõhised alused</a:t>
            </a:r>
          </a:p>
          <a:p>
            <a:pPr>
              <a:lnSpc>
                <a:spcPct val="100000"/>
              </a:lnSpc>
              <a:buFont typeface="Arial" panose="020B0604020202020204" pitchFamily="34" charset="0"/>
              <a:buChar char="•"/>
            </a:pPr>
            <a:r>
              <a:rPr lang="et-EE" sz="2000" noProof="0" dirty="0"/>
              <a:t>Järjepidevus mitmes mudelsüsteemis</a:t>
            </a:r>
          </a:p>
        </p:txBody>
      </p:sp>
      <p:pic>
        <p:nvPicPr>
          <p:cNvPr id="12" name="Grafik 11" descr="Ein Bild, das Display, Anzeigegerät, Multimedia, Text enthält.&#10;&#10;KI-generierte Inhalte können fehlerhaft sein.">
            <a:extLst>
              <a:ext uri="{FF2B5EF4-FFF2-40B4-BE49-F238E27FC236}">
                <a16:creationId xmlns:a16="http://schemas.microsoft.com/office/drawing/2014/main" id="{EFA7EB7E-0C45-794F-08D2-CB3A4684F860}"/>
              </a:ext>
            </a:extLst>
          </p:cNvPr>
          <p:cNvPicPr>
            <a:picLocks noChangeAspect="1"/>
          </p:cNvPicPr>
          <p:nvPr/>
        </p:nvPicPr>
        <p:blipFill>
          <a:blip r:embed="rId4"/>
          <a:stretch>
            <a:fillRect/>
          </a:stretch>
        </p:blipFill>
        <p:spPr>
          <a:xfrm>
            <a:off x="7344129" y="3825621"/>
            <a:ext cx="3238736" cy="2145316"/>
          </a:xfrm>
          <a:prstGeom prst="rect">
            <a:avLst/>
          </a:prstGeom>
        </p:spPr>
      </p:pic>
    </p:spTree>
    <p:extLst>
      <p:ext uri="{BB962C8B-B14F-4D97-AF65-F5344CB8AC3E}">
        <p14:creationId xmlns:p14="http://schemas.microsoft.com/office/powerpoint/2010/main" val="1329527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5C9B5F6-6FAF-26B9-E50D-E5A0F48DD5ED}"/>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Foliennummernplatzhalter 3">
            <a:extLst>
              <a:ext uri="{FF2B5EF4-FFF2-40B4-BE49-F238E27FC236}">
                <a16:creationId xmlns:a16="http://schemas.microsoft.com/office/drawing/2014/main" id="{31F44EEF-09E9-35E7-4762-48E0B2EE4B6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34</a:t>
            </a:fld>
            <a:endParaRPr lang="de-DE"/>
          </a:p>
        </p:txBody>
      </p:sp>
      <p:sp>
        <p:nvSpPr>
          <p:cNvPr id="5" name="Titel 4">
            <a:extLst>
              <a:ext uri="{FF2B5EF4-FFF2-40B4-BE49-F238E27FC236}">
                <a16:creationId xmlns:a16="http://schemas.microsoft.com/office/drawing/2014/main" id="{F12C9556-F125-C58C-3D19-19EBD238AC8B}"/>
              </a:ext>
            </a:extLst>
          </p:cNvPr>
          <p:cNvSpPr>
            <a:spLocks noGrp="1"/>
          </p:cNvSpPr>
          <p:nvPr>
            <p:ph type="title"/>
          </p:nvPr>
        </p:nvSpPr>
        <p:spPr/>
        <p:txBody>
          <a:bodyPr/>
          <a:lstStyle/>
          <a:p>
            <a:r>
              <a:rPr lang="et-EE" dirty="0"/>
              <a:t>Süsteemne mõtlemine</a:t>
            </a:r>
            <a:endParaRPr lang="de-AT" dirty="0"/>
          </a:p>
        </p:txBody>
      </p:sp>
      <p:sp>
        <p:nvSpPr>
          <p:cNvPr id="6" name="Textplatzhalter 5">
            <a:extLst>
              <a:ext uri="{FF2B5EF4-FFF2-40B4-BE49-F238E27FC236}">
                <a16:creationId xmlns:a16="http://schemas.microsoft.com/office/drawing/2014/main" id="{0E9112E0-E893-87B6-2FE4-35938B6411E9}"/>
              </a:ext>
            </a:extLst>
          </p:cNvPr>
          <p:cNvSpPr>
            <a:spLocks noGrp="1"/>
          </p:cNvSpPr>
          <p:nvPr>
            <p:ph type="body" idx="3"/>
          </p:nvPr>
        </p:nvSpPr>
        <p:spPr/>
        <p:txBody>
          <a:bodyPr/>
          <a:lstStyle/>
          <a:p>
            <a:endParaRPr lang="de-AT"/>
          </a:p>
        </p:txBody>
      </p:sp>
      <p:pic>
        <p:nvPicPr>
          <p:cNvPr id="11" name="Bildplatzhalter 10" descr="Ein Bild, das Uhr, Kreis, Cartoon enthält.&#10;&#10;KI-generierte Inhalte können fehlerhaft sein.">
            <a:extLst>
              <a:ext uri="{FF2B5EF4-FFF2-40B4-BE49-F238E27FC236}">
                <a16:creationId xmlns:a16="http://schemas.microsoft.com/office/drawing/2014/main" id="{9B65CEF3-04B9-85FD-E7AB-5F9E8E032872}"/>
              </a:ext>
            </a:extLst>
          </p:cNvPr>
          <p:cNvPicPr>
            <a:picLocks noGrp="1" noChangeAspect="1"/>
          </p:cNvPicPr>
          <p:nvPr>
            <p:ph type="pic" idx="2"/>
          </p:nvPr>
        </p:nvPicPr>
        <p:blipFill>
          <a:blip r:embed="rId3"/>
          <a:srcRect l="-68" t="-16449" b="-16449"/>
          <a:stretch/>
        </p:blipFill>
        <p:spPr>
          <a:xfrm>
            <a:off x="5548084" y="991039"/>
            <a:ext cx="6354356" cy="5703494"/>
          </a:xfrm>
        </p:spPr>
      </p:pic>
      <p:sp>
        <p:nvSpPr>
          <p:cNvPr id="14" name="Textplatzhalter 5">
            <a:extLst>
              <a:ext uri="{FF2B5EF4-FFF2-40B4-BE49-F238E27FC236}">
                <a16:creationId xmlns:a16="http://schemas.microsoft.com/office/drawing/2014/main" id="{D35964E6-0A70-1AFA-5731-1BAFD4F22617}"/>
              </a:ext>
            </a:extLst>
          </p:cNvPr>
          <p:cNvSpPr>
            <a:spLocks noGrp="1"/>
          </p:cNvSpPr>
          <p:nvPr>
            <p:ph type="body" idx="1"/>
          </p:nvPr>
        </p:nvSpPr>
        <p:spPr>
          <a:xfrm>
            <a:off x="838200" y="1526102"/>
            <a:ext cx="5181600" cy="4650861"/>
          </a:xfrm>
        </p:spPr>
        <p:txBody>
          <a:bodyPr>
            <a:noAutofit/>
          </a:bodyPr>
          <a:lstStyle/>
          <a:p>
            <a:pPr marL="114300" indent="0">
              <a:spcBef>
                <a:spcPts val="1000"/>
              </a:spcBef>
              <a:spcAft>
                <a:spcPts val="0"/>
              </a:spcAft>
              <a:buNone/>
            </a:pPr>
            <a:r>
              <a:rPr lang="fi-FI" sz="2000" dirty="0" err="1"/>
              <a:t>Süsteemne</a:t>
            </a:r>
            <a:r>
              <a:rPr lang="fi-FI" sz="2000" dirty="0"/>
              <a:t> </a:t>
            </a:r>
            <a:r>
              <a:rPr lang="fi-FI" sz="2000" dirty="0" err="1"/>
              <a:t>mõtlemine</a:t>
            </a:r>
            <a:r>
              <a:rPr lang="fi-FI" sz="2000" dirty="0"/>
              <a:t> on viis maailma </a:t>
            </a:r>
            <a:r>
              <a:rPr lang="fi-FI" sz="2000" dirty="0" err="1"/>
              <a:t>mõistmiseks</a:t>
            </a:r>
            <a:r>
              <a:rPr lang="fi-FI" sz="2000" dirty="0"/>
              <a:t>, </a:t>
            </a:r>
            <a:r>
              <a:rPr lang="fi-FI" sz="2000" dirty="0" err="1"/>
              <a:t>keskendudes</a:t>
            </a:r>
            <a:r>
              <a:rPr lang="fi-FI" sz="2000" dirty="0"/>
              <a:t> </a:t>
            </a:r>
            <a:r>
              <a:rPr lang="fi-FI" sz="2000" dirty="0" err="1"/>
              <a:t>süsteemidesisestele</a:t>
            </a:r>
            <a:r>
              <a:rPr lang="fi-FI" sz="2000" dirty="0"/>
              <a:t> </a:t>
            </a:r>
            <a:r>
              <a:rPr lang="fi-FI" sz="2000" b="1" dirty="0"/>
              <a:t>seostele, </a:t>
            </a:r>
            <a:r>
              <a:rPr lang="fi-FI" sz="2000" b="1" dirty="0" err="1"/>
              <a:t>mustritele</a:t>
            </a:r>
            <a:r>
              <a:rPr lang="fi-FI" sz="2000" b="1" dirty="0"/>
              <a:t> ja </a:t>
            </a:r>
            <a:r>
              <a:rPr lang="fi-FI" sz="2000" b="1" dirty="0" err="1"/>
              <a:t>tagasisidele</a:t>
            </a:r>
            <a:r>
              <a:rPr lang="en-US" sz="2000" dirty="0"/>
              <a:t>.</a:t>
            </a:r>
          </a:p>
          <a:p>
            <a:pPr marL="114300" indent="0">
              <a:spcBef>
                <a:spcPts val="1000"/>
              </a:spcBef>
              <a:spcAft>
                <a:spcPts val="0"/>
              </a:spcAft>
              <a:buNone/>
            </a:pPr>
            <a:r>
              <a:rPr lang="en-US" sz="2000" dirty="0"/>
              <a:t>See </a:t>
            </a:r>
            <a:r>
              <a:rPr lang="en-US" sz="2000" dirty="0" err="1"/>
              <a:t>vaatab</a:t>
            </a:r>
            <a:r>
              <a:rPr lang="en-US" sz="2000" dirty="0"/>
              <a:t> </a:t>
            </a:r>
            <a:r>
              <a:rPr lang="en-US" sz="2000" dirty="0" err="1"/>
              <a:t>kaugemale</a:t>
            </a:r>
            <a:r>
              <a:rPr lang="en-US" sz="2000" dirty="0"/>
              <a:t> </a:t>
            </a:r>
            <a:r>
              <a:rPr lang="en-US" sz="2000" dirty="0" err="1"/>
              <a:t>üksikutest</a:t>
            </a:r>
            <a:r>
              <a:rPr lang="en-US" sz="2000" dirty="0"/>
              <a:t> </a:t>
            </a:r>
            <a:r>
              <a:rPr lang="en-US" sz="2000" dirty="0" err="1"/>
              <a:t>sündmustest</a:t>
            </a:r>
            <a:r>
              <a:rPr lang="en-US" sz="2000" dirty="0"/>
              <a:t>, et </a:t>
            </a:r>
            <a:r>
              <a:rPr lang="en-US" sz="2000" dirty="0" err="1"/>
              <a:t>tuvastada</a:t>
            </a:r>
            <a:r>
              <a:rPr lang="en-US" sz="2000" dirty="0"/>
              <a:t> </a:t>
            </a:r>
            <a:r>
              <a:rPr lang="en-US" sz="2000" b="1" dirty="0" err="1"/>
              <a:t>aluseks</a:t>
            </a:r>
            <a:r>
              <a:rPr lang="en-US" sz="2000" b="1" dirty="0"/>
              <a:t> </a:t>
            </a:r>
            <a:r>
              <a:rPr lang="en-US" sz="2000" b="1" dirty="0" err="1"/>
              <a:t>olevaid</a:t>
            </a:r>
            <a:r>
              <a:rPr lang="en-US" sz="2000" b="1" dirty="0"/>
              <a:t> </a:t>
            </a:r>
            <a:r>
              <a:rPr lang="en-US" sz="2000" b="1" dirty="0" err="1"/>
              <a:t>struktuure</a:t>
            </a:r>
            <a:r>
              <a:rPr lang="en-US" sz="2000" b="1" dirty="0"/>
              <a:t> ja </a:t>
            </a:r>
            <a:r>
              <a:rPr lang="en-US" sz="2000" b="1" dirty="0" err="1"/>
              <a:t>dünaamikaid</a:t>
            </a:r>
            <a:r>
              <a:rPr lang="en-US" sz="2000" dirty="0"/>
              <a:t>.</a:t>
            </a:r>
          </a:p>
          <a:p>
            <a:pPr marL="114300" indent="0">
              <a:spcBef>
                <a:spcPts val="1000"/>
              </a:spcBef>
              <a:spcAft>
                <a:spcPts val="0"/>
              </a:spcAft>
              <a:buNone/>
            </a:pPr>
            <a:r>
              <a:rPr lang="en-US" sz="2000" dirty="0" err="1"/>
              <a:t>Kliimastrateegiates</a:t>
            </a:r>
            <a:r>
              <a:rPr lang="en-US" sz="2000" dirty="0"/>
              <a:t> </a:t>
            </a:r>
            <a:r>
              <a:rPr lang="en-US" sz="2000" dirty="0" err="1"/>
              <a:t>paljastab</a:t>
            </a:r>
            <a:r>
              <a:rPr lang="en-US" sz="2000" dirty="0"/>
              <a:t> see, </a:t>
            </a:r>
            <a:r>
              <a:rPr lang="en-US" sz="2000" dirty="0" err="1"/>
              <a:t>kuidas</a:t>
            </a:r>
            <a:r>
              <a:rPr lang="en-US" sz="2000" dirty="0"/>
              <a:t> </a:t>
            </a:r>
            <a:r>
              <a:rPr lang="en-US" sz="2000" dirty="0" err="1"/>
              <a:t>sügavalt</a:t>
            </a:r>
            <a:r>
              <a:rPr lang="en-US" sz="2000" dirty="0"/>
              <a:t> </a:t>
            </a:r>
            <a:r>
              <a:rPr lang="en-US" sz="2000" b="1" dirty="0" err="1"/>
              <a:t>omavahel</a:t>
            </a:r>
            <a:r>
              <a:rPr lang="en-US" sz="2000" b="1" dirty="0"/>
              <a:t> </a:t>
            </a:r>
            <a:r>
              <a:rPr lang="en-US" sz="2000" b="1" dirty="0" err="1"/>
              <a:t>seotud</a:t>
            </a:r>
            <a:r>
              <a:rPr lang="en-US" sz="2000" b="1" dirty="0"/>
              <a:t> </a:t>
            </a:r>
            <a:r>
              <a:rPr lang="en-US" sz="2000" b="1" dirty="0" err="1"/>
              <a:t>tegurid</a:t>
            </a:r>
            <a:r>
              <a:rPr lang="en-US" sz="2000" dirty="0"/>
              <a:t> </a:t>
            </a:r>
            <a:r>
              <a:rPr lang="en-US" sz="2000" dirty="0" err="1"/>
              <a:t>tulemusi</a:t>
            </a:r>
            <a:r>
              <a:rPr lang="en-US" sz="2000" dirty="0"/>
              <a:t> </a:t>
            </a:r>
            <a:r>
              <a:rPr lang="en-US" sz="2000" dirty="0" err="1"/>
              <a:t>kujundavad</a:t>
            </a:r>
            <a:r>
              <a:rPr lang="en-US" sz="2000" dirty="0"/>
              <a:t> ja </a:t>
            </a:r>
            <a:r>
              <a:rPr lang="en-US" sz="2000" dirty="0" err="1"/>
              <a:t>kus</a:t>
            </a:r>
            <a:r>
              <a:rPr lang="en-US" sz="2000" dirty="0"/>
              <a:t> </a:t>
            </a:r>
            <a:r>
              <a:rPr lang="en-US" sz="2000" dirty="0" err="1"/>
              <a:t>sekkumised</a:t>
            </a:r>
            <a:r>
              <a:rPr lang="en-US" sz="2000" dirty="0"/>
              <a:t> </a:t>
            </a:r>
            <a:r>
              <a:rPr lang="en-US" sz="2000" dirty="0" err="1"/>
              <a:t>saavad</a:t>
            </a:r>
            <a:r>
              <a:rPr lang="en-US" sz="2000" dirty="0"/>
              <a:t> </a:t>
            </a:r>
            <a:r>
              <a:rPr lang="en-US" sz="2000" dirty="0" err="1"/>
              <a:t>esile</a:t>
            </a:r>
            <a:r>
              <a:rPr lang="en-US" sz="2000" dirty="0"/>
              <a:t> </a:t>
            </a:r>
            <a:r>
              <a:rPr lang="en-US" sz="2000" dirty="0" err="1"/>
              <a:t>kutsuda</a:t>
            </a:r>
            <a:r>
              <a:rPr lang="en-US" sz="2000" dirty="0"/>
              <a:t> </a:t>
            </a:r>
            <a:r>
              <a:rPr lang="en-US" sz="2000" dirty="0" err="1"/>
              <a:t>muutusi</a:t>
            </a:r>
            <a:r>
              <a:rPr lang="en-US" sz="2000" dirty="0"/>
              <a:t>.</a:t>
            </a:r>
            <a:endParaRPr lang="de-DE" sz="2000" dirty="0"/>
          </a:p>
        </p:txBody>
      </p:sp>
      <p:sp>
        <p:nvSpPr>
          <p:cNvPr id="17" name="Textplatzhalter 5">
            <a:extLst>
              <a:ext uri="{FF2B5EF4-FFF2-40B4-BE49-F238E27FC236}">
                <a16:creationId xmlns:a16="http://schemas.microsoft.com/office/drawing/2014/main" id="{9025FF1E-E82B-7628-683A-B3F1F124171D}"/>
              </a:ext>
            </a:extLst>
          </p:cNvPr>
          <p:cNvSpPr txBox="1">
            <a:spLocks/>
          </p:cNvSpPr>
          <p:nvPr/>
        </p:nvSpPr>
        <p:spPr>
          <a:xfrm>
            <a:off x="6248400" y="2828471"/>
            <a:ext cx="1280160" cy="6624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24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lgn="ctr">
              <a:spcBef>
                <a:spcPts val="1000"/>
              </a:spcBef>
              <a:spcAft>
                <a:spcPts val="0"/>
              </a:spcAft>
              <a:buFont typeface="Arial"/>
              <a:buNone/>
            </a:pPr>
            <a:r>
              <a:rPr lang="en-US" sz="2000" dirty="0" err="1">
                <a:solidFill>
                  <a:srgbClr val="1B3C5B"/>
                </a:solidFill>
                <a:latin typeface="Work Sans SemiBold" pitchFamily="2" charset="0"/>
              </a:rPr>
              <a:t>Energ</a:t>
            </a:r>
            <a:r>
              <a:rPr lang="et-EE" sz="2000" dirty="0" err="1">
                <a:solidFill>
                  <a:srgbClr val="1B3C5B"/>
                </a:solidFill>
                <a:latin typeface="Work Sans SemiBold" pitchFamily="2" charset="0"/>
              </a:rPr>
              <a:t>ia</a:t>
            </a:r>
            <a:endParaRPr lang="en-US" sz="2000" dirty="0">
              <a:solidFill>
                <a:srgbClr val="1B3C5B"/>
              </a:solidFill>
              <a:latin typeface="Work Sans SemiBold" pitchFamily="2" charset="0"/>
            </a:endParaRPr>
          </a:p>
        </p:txBody>
      </p:sp>
      <p:sp>
        <p:nvSpPr>
          <p:cNvPr id="18" name="Textplatzhalter 5">
            <a:extLst>
              <a:ext uri="{FF2B5EF4-FFF2-40B4-BE49-F238E27FC236}">
                <a16:creationId xmlns:a16="http://schemas.microsoft.com/office/drawing/2014/main" id="{C4ED55A4-90EA-68C2-9A12-AF97D3775283}"/>
              </a:ext>
            </a:extLst>
          </p:cNvPr>
          <p:cNvSpPr txBox="1">
            <a:spLocks/>
          </p:cNvSpPr>
          <p:nvPr/>
        </p:nvSpPr>
        <p:spPr>
          <a:xfrm>
            <a:off x="5695950" y="5058682"/>
            <a:ext cx="2385060" cy="6624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24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lgn="ctr">
              <a:spcBef>
                <a:spcPts val="1000"/>
              </a:spcBef>
              <a:spcAft>
                <a:spcPts val="0"/>
              </a:spcAft>
              <a:buFont typeface="Arial"/>
              <a:buNone/>
            </a:pPr>
            <a:r>
              <a:rPr lang="et-EE" sz="2000" dirty="0">
                <a:solidFill>
                  <a:srgbClr val="1B3C5B"/>
                </a:solidFill>
                <a:latin typeface="Work Sans SemiBold" pitchFamily="2" charset="0"/>
              </a:rPr>
              <a:t>Keskkond</a:t>
            </a:r>
            <a:endParaRPr lang="en-US" sz="2000" dirty="0">
              <a:solidFill>
                <a:srgbClr val="1B3C5B"/>
              </a:solidFill>
              <a:latin typeface="Work Sans SemiBold" pitchFamily="2" charset="0"/>
            </a:endParaRPr>
          </a:p>
        </p:txBody>
      </p:sp>
      <p:sp>
        <p:nvSpPr>
          <p:cNvPr id="19" name="Textplatzhalter 5">
            <a:extLst>
              <a:ext uri="{FF2B5EF4-FFF2-40B4-BE49-F238E27FC236}">
                <a16:creationId xmlns:a16="http://schemas.microsoft.com/office/drawing/2014/main" id="{019C23D5-2FC7-2E17-6594-EF3BB3D45EC2}"/>
              </a:ext>
            </a:extLst>
          </p:cNvPr>
          <p:cNvSpPr txBox="1">
            <a:spLocks/>
          </p:cNvSpPr>
          <p:nvPr/>
        </p:nvSpPr>
        <p:spPr>
          <a:xfrm>
            <a:off x="8890635" y="5166393"/>
            <a:ext cx="2385060" cy="6624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24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lgn="ctr">
              <a:spcBef>
                <a:spcPts val="1000"/>
              </a:spcBef>
              <a:spcAft>
                <a:spcPts val="0"/>
              </a:spcAft>
              <a:buFont typeface="Arial"/>
              <a:buNone/>
            </a:pPr>
            <a:r>
              <a:rPr lang="et-EE" sz="2000" dirty="0">
                <a:solidFill>
                  <a:srgbClr val="1B3C5B"/>
                </a:solidFill>
                <a:latin typeface="Work Sans SemiBold" pitchFamily="2" charset="0"/>
              </a:rPr>
              <a:t>K</a:t>
            </a:r>
            <a:r>
              <a:rPr lang="en-US" sz="2000" dirty="0">
                <a:solidFill>
                  <a:srgbClr val="1B3C5B"/>
                </a:solidFill>
                <a:latin typeface="Work Sans SemiBold" pitchFamily="2" charset="0"/>
              </a:rPr>
              <a:t>l</a:t>
            </a:r>
            <a:r>
              <a:rPr lang="et-EE" sz="2000" dirty="0">
                <a:solidFill>
                  <a:srgbClr val="1B3C5B"/>
                </a:solidFill>
                <a:latin typeface="Work Sans SemiBold" pitchFamily="2" charset="0"/>
              </a:rPr>
              <a:t>i</a:t>
            </a:r>
            <a:r>
              <a:rPr lang="en-US" sz="2000" dirty="0" err="1">
                <a:solidFill>
                  <a:srgbClr val="1B3C5B"/>
                </a:solidFill>
                <a:latin typeface="Work Sans SemiBold" pitchFamily="2" charset="0"/>
              </a:rPr>
              <a:t>ima</a:t>
            </a:r>
            <a:endParaRPr lang="en-US" sz="2000" dirty="0">
              <a:solidFill>
                <a:srgbClr val="1B3C5B"/>
              </a:solidFill>
              <a:latin typeface="Work Sans SemiBold" pitchFamily="2" charset="0"/>
            </a:endParaRPr>
          </a:p>
        </p:txBody>
      </p:sp>
      <p:sp>
        <p:nvSpPr>
          <p:cNvPr id="20" name="Textplatzhalter 5">
            <a:extLst>
              <a:ext uri="{FF2B5EF4-FFF2-40B4-BE49-F238E27FC236}">
                <a16:creationId xmlns:a16="http://schemas.microsoft.com/office/drawing/2014/main" id="{AE3A6C2F-34BC-5610-4805-EAE061789571}"/>
              </a:ext>
            </a:extLst>
          </p:cNvPr>
          <p:cNvSpPr txBox="1">
            <a:spLocks/>
          </p:cNvSpPr>
          <p:nvPr/>
        </p:nvSpPr>
        <p:spPr>
          <a:xfrm>
            <a:off x="8898255" y="2844248"/>
            <a:ext cx="2385060" cy="6624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24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lgn="ctr">
              <a:spcBef>
                <a:spcPts val="1000"/>
              </a:spcBef>
              <a:spcAft>
                <a:spcPts val="0"/>
              </a:spcAft>
              <a:buFont typeface="Arial"/>
              <a:buNone/>
            </a:pPr>
            <a:r>
              <a:rPr lang="et-EE" sz="2000" dirty="0">
                <a:solidFill>
                  <a:srgbClr val="1B3C5B"/>
                </a:solidFill>
                <a:latin typeface="Work Sans SemiBold" pitchFamily="2" charset="0"/>
              </a:rPr>
              <a:t>Majandus</a:t>
            </a:r>
            <a:endParaRPr lang="en-US" sz="2000" dirty="0">
              <a:solidFill>
                <a:srgbClr val="1B3C5B"/>
              </a:solidFill>
              <a:latin typeface="Work Sans SemiBold" pitchFamily="2" charset="0"/>
            </a:endParaRPr>
          </a:p>
        </p:txBody>
      </p:sp>
      <p:sp>
        <p:nvSpPr>
          <p:cNvPr id="21" name="Google Shape;473;p22">
            <a:extLst>
              <a:ext uri="{FF2B5EF4-FFF2-40B4-BE49-F238E27FC236}">
                <a16:creationId xmlns:a16="http://schemas.microsoft.com/office/drawing/2014/main" id="{65794D2F-2F1C-E024-C2AF-5DB5397FEEC7}"/>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2" name="Google Shape;474;p22">
            <a:extLst>
              <a:ext uri="{FF2B5EF4-FFF2-40B4-BE49-F238E27FC236}">
                <a16:creationId xmlns:a16="http://schemas.microsoft.com/office/drawing/2014/main" id="{ABDE1531-4529-9CDB-8708-A3DE95ADD067}"/>
              </a:ext>
            </a:extLst>
          </p:cNvPr>
          <p:cNvPicPr preferRelativeResize="0"/>
          <p:nvPr/>
        </p:nvPicPr>
        <p:blipFill rotWithShape="1">
          <a:blip r:embed="rId4">
            <a:alphaModFix/>
          </a:blip>
          <a:srcRect/>
          <a:stretch/>
        </p:blipFill>
        <p:spPr>
          <a:xfrm>
            <a:off x="118748" y="93800"/>
            <a:ext cx="385720" cy="385720"/>
          </a:xfrm>
          <a:prstGeom prst="rect">
            <a:avLst/>
          </a:prstGeom>
          <a:noFill/>
          <a:ln>
            <a:noFill/>
          </a:ln>
        </p:spPr>
      </p:pic>
    </p:spTree>
    <p:extLst>
      <p:ext uri="{BB962C8B-B14F-4D97-AF65-F5344CB8AC3E}">
        <p14:creationId xmlns:p14="http://schemas.microsoft.com/office/powerpoint/2010/main" val="1996751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47093-629B-B277-227E-6E2FF8B4307F}"/>
            </a:ext>
          </a:extLst>
        </p:cNvPr>
        <p:cNvGrpSpPr/>
        <p:nvPr/>
      </p:nvGrpSpPr>
      <p:grpSpPr>
        <a:xfrm>
          <a:off x="0" y="0"/>
          <a:ext cx="0" cy="0"/>
          <a:chOff x="0" y="0"/>
          <a:chExt cx="0" cy="0"/>
        </a:xfrm>
      </p:grpSpPr>
      <p:pic>
        <p:nvPicPr>
          <p:cNvPr id="31" name="Grafik 30" descr="Ein Bild, das Screenshot, Schwarz, Grafiken, Dunkelheit enthält.">
            <a:extLst>
              <a:ext uri="{FF2B5EF4-FFF2-40B4-BE49-F238E27FC236}">
                <a16:creationId xmlns:a16="http://schemas.microsoft.com/office/drawing/2014/main" id="{6382013D-A66A-5519-429F-0B7FF2FC9E61}"/>
              </a:ext>
            </a:extLst>
          </p:cNvPr>
          <p:cNvPicPr>
            <a:picLocks noChangeAspect="1"/>
          </p:cNvPicPr>
          <p:nvPr/>
        </p:nvPicPr>
        <p:blipFill>
          <a:blip r:embed="rId3"/>
          <a:srcRect l="1" t="2134" r="81540" b="59112"/>
          <a:stretch/>
        </p:blipFill>
        <p:spPr>
          <a:xfrm>
            <a:off x="563879" y="1371599"/>
            <a:ext cx="1597844" cy="1917483"/>
          </a:xfrm>
          <a:prstGeom prst="rect">
            <a:avLst/>
          </a:prstGeom>
        </p:spPr>
      </p:pic>
      <p:pic>
        <p:nvPicPr>
          <p:cNvPr id="32" name="Grafik 31" descr="Ein Bild, das Screenshot, Schwarz, Grafiken, Dunkelheit enthält.">
            <a:extLst>
              <a:ext uri="{FF2B5EF4-FFF2-40B4-BE49-F238E27FC236}">
                <a16:creationId xmlns:a16="http://schemas.microsoft.com/office/drawing/2014/main" id="{91E83237-3A90-0E3A-90AE-F4BFEF61030F}"/>
              </a:ext>
            </a:extLst>
          </p:cNvPr>
          <p:cNvPicPr>
            <a:picLocks noChangeAspect="1"/>
          </p:cNvPicPr>
          <p:nvPr/>
        </p:nvPicPr>
        <p:blipFill>
          <a:blip r:embed="rId3"/>
          <a:srcRect l="19983" t="3373" r="61558" b="59972"/>
          <a:stretch/>
        </p:blipFill>
        <p:spPr>
          <a:xfrm>
            <a:off x="2924898" y="1371601"/>
            <a:ext cx="1597843" cy="1813560"/>
          </a:xfrm>
          <a:prstGeom prst="rect">
            <a:avLst/>
          </a:prstGeom>
        </p:spPr>
      </p:pic>
      <p:pic>
        <p:nvPicPr>
          <p:cNvPr id="33" name="Grafik 32" descr="Ein Bild, das Screenshot, Schwarz, Grafiken, Dunkelheit enthält.">
            <a:extLst>
              <a:ext uri="{FF2B5EF4-FFF2-40B4-BE49-F238E27FC236}">
                <a16:creationId xmlns:a16="http://schemas.microsoft.com/office/drawing/2014/main" id="{0762C7F4-942C-8E8B-C628-9E248626AAF7}"/>
              </a:ext>
            </a:extLst>
          </p:cNvPr>
          <p:cNvPicPr>
            <a:picLocks noChangeAspect="1"/>
          </p:cNvPicPr>
          <p:nvPr/>
        </p:nvPicPr>
        <p:blipFill>
          <a:blip r:embed="rId3"/>
          <a:srcRect l="39165" t="3560" r="42376" b="59786"/>
          <a:stretch/>
        </p:blipFill>
        <p:spPr>
          <a:xfrm>
            <a:off x="5295126" y="1371600"/>
            <a:ext cx="1597843" cy="1813559"/>
          </a:xfrm>
          <a:prstGeom prst="rect">
            <a:avLst/>
          </a:prstGeom>
        </p:spPr>
      </p:pic>
      <p:pic>
        <p:nvPicPr>
          <p:cNvPr id="34" name="Grafik 33" descr="Ein Bild, das Screenshot, Schwarz, Grafiken, Dunkelheit enthält.">
            <a:extLst>
              <a:ext uri="{FF2B5EF4-FFF2-40B4-BE49-F238E27FC236}">
                <a16:creationId xmlns:a16="http://schemas.microsoft.com/office/drawing/2014/main" id="{E9BB2CA6-5BA0-21CB-5786-7A37FBAFDC91}"/>
              </a:ext>
            </a:extLst>
          </p:cNvPr>
          <p:cNvPicPr>
            <a:picLocks noChangeAspect="1"/>
          </p:cNvPicPr>
          <p:nvPr/>
        </p:nvPicPr>
        <p:blipFill>
          <a:blip r:embed="rId3"/>
          <a:srcRect l="54670" t="3713" r="26871" b="59632"/>
          <a:stretch/>
        </p:blipFill>
        <p:spPr>
          <a:xfrm>
            <a:off x="7634979" y="1371600"/>
            <a:ext cx="1597843" cy="1813559"/>
          </a:xfrm>
          <a:prstGeom prst="rect">
            <a:avLst/>
          </a:prstGeom>
        </p:spPr>
      </p:pic>
      <p:pic>
        <p:nvPicPr>
          <p:cNvPr id="35" name="Grafik 34" descr="Ein Bild, das Screenshot, Schwarz, Grafiken, Dunkelheit enthält.">
            <a:extLst>
              <a:ext uri="{FF2B5EF4-FFF2-40B4-BE49-F238E27FC236}">
                <a16:creationId xmlns:a16="http://schemas.microsoft.com/office/drawing/2014/main" id="{FA766521-E75C-DDF4-4860-2F2B30CC6652}"/>
              </a:ext>
            </a:extLst>
          </p:cNvPr>
          <p:cNvPicPr>
            <a:picLocks noChangeAspect="1"/>
          </p:cNvPicPr>
          <p:nvPr/>
        </p:nvPicPr>
        <p:blipFill>
          <a:blip r:embed="rId3"/>
          <a:srcRect l="76342" t="1980" r="5199" b="61366"/>
          <a:stretch/>
        </p:blipFill>
        <p:spPr>
          <a:xfrm>
            <a:off x="10019097" y="1371600"/>
            <a:ext cx="1597843" cy="1813559"/>
          </a:xfrm>
          <a:prstGeom prst="rect">
            <a:avLst/>
          </a:prstGeom>
        </p:spPr>
      </p:pic>
      <p:sp>
        <p:nvSpPr>
          <p:cNvPr id="23" name="Textplatzhalter 22">
            <a:extLst>
              <a:ext uri="{FF2B5EF4-FFF2-40B4-BE49-F238E27FC236}">
                <a16:creationId xmlns:a16="http://schemas.microsoft.com/office/drawing/2014/main" id="{24046441-8408-B699-932E-AF4E3ED26706}"/>
              </a:ext>
            </a:extLst>
          </p:cNvPr>
          <p:cNvSpPr>
            <a:spLocks noGrp="1"/>
          </p:cNvSpPr>
          <p:nvPr>
            <p:ph type="body" idx="1"/>
          </p:nvPr>
        </p:nvSpPr>
        <p:spPr>
          <a:xfrm>
            <a:off x="328086" y="4181822"/>
            <a:ext cx="2054190" cy="1725663"/>
          </a:xfrm>
          <a:ln>
            <a:noFill/>
          </a:ln>
        </p:spPr>
        <p:txBody>
          <a:bodyPr>
            <a:normAutofit/>
          </a:bodyPr>
          <a:lstStyle/>
          <a:p>
            <a:pPr marL="114300" indent="0" algn="ctr">
              <a:buNone/>
            </a:pPr>
            <a:r>
              <a:rPr lang="de-AT" sz="1600" dirty="0" err="1"/>
              <a:t>Tagasisideahelad</a:t>
            </a:r>
            <a:r>
              <a:rPr lang="de-AT" sz="1600" dirty="0"/>
              <a:t> </a:t>
            </a:r>
            <a:r>
              <a:rPr lang="de-AT" sz="1600" dirty="0" err="1"/>
              <a:t>juhivad</a:t>
            </a:r>
            <a:r>
              <a:rPr lang="de-AT" sz="1600" dirty="0"/>
              <a:t> </a:t>
            </a:r>
            <a:r>
              <a:rPr lang="de-AT" sz="1600" dirty="0" err="1"/>
              <a:t>süsteemi</a:t>
            </a:r>
            <a:r>
              <a:rPr lang="de-AT" sz="1600" dirty="0"/>
              <a:t> </a:t>
            </a:r>
            <a:r>
              <a:rPr lang="de-AT" sz="1600" dirty="0" err="1"/>
              <a:t>käitumist</a:t>
            </a:r>
            <a:r>
              <a:rPr lang="de-AT" sz="1600" dirty="0"/>
              <a:t> – </a:t>
            </a:r>
            <a:r>
              <a:rPr lang="de-AT" sz="1600" dirty="0" err="1"/>
              <a:t>tasakaalustavad</a:t>
            </a:r>
            <a:r>
              <a:rPr lang="de-AT" sz="1600" dirty="0"/>
              <a:t> </a:t>
            </a:r>
            <a:r>
              <a:rPr lang="de-AT" sz="1600" dirty="0" err="1"/>
              <a:t>või</a:t>
            </a:r>
            <a:r>
              <a:rPr lang="de-AT" sz="1600" dirty="0"/>
              <a:t> </a:t>
            </a:r>
            <a:r>
              <a:rPr lang="et-EE" sz="1600" dirty="0" err="1"/>
              <a:t>võimen</a:t>
            </a:r>
            <a:r>
              <a:rPr lang="de-AT" sz="1600" dirty="0" err="1"/>
              <a:t>davad</a:t>
            </a:r>
            <a:endParaRPr lang="de-AT" sz="1600" dirty="0"/>
          </a:p>
        </p:txBody>
      </p:sp>
      <p:sp>
        <p:nvSpPr>
          <p:cNvPr id="24" name="Textplatzhalter 23">
            <a:extLst>
              <a:ext uri="{FF2B5EF4-FFF2-40B4-BE49-F238E27FC236}">
                <a16:creationId xmlns:a16="http://schemas.microsoft.com/office/drawing/2014/main" id="{33A1F018-7655-3D04-E3BB-1C67626C6FFC}"/>
              </a:ext>
            </a:extLst>
          </p:cNvPr>
          <p:cNvSpPr>
            <a:spLocks noGrp="1"/>
          </p:cNvSpPr>
          <p:nvPr>
            <p:ph type="body" idx="2"/>
          </p:nvPr>
        </p:nvSpPr>
        <p:spPr>
          <a:xfrm>
            <a:off x="2666248" y="4181822"/>
            <a:ext cx="2281171" cy="1879672"/>
          </a:xfrm>
          <a:ln>
            <a:noFill/>
          </a:ln>
        </p:spPr>
        <p:txBody>
          <a:bodyPr>
            <a:normAutofit lnSpcReduction="10000"/>
          </a:bodyPr>
          <a:lstStyle/>
          <a:p>
            <a:pPr marL="114300" indent="0" algn="ctr">
              <a:buNone/>
            </a:pPr>
            <a:r>
              <a:rPr lang="de-AT" sz="1600" dirty="0" err="1"/>
              <a:t>Tegevuse</a:t>
            </a:r>
            <a:r>
              <a:rPr lang="de-AT" sz="1600" dirty="0"/>
              <a:t> ja </a:t>
            </a:r>
            <a:r>
              <a:rPr lang="de-AT" sz="1600" dirty="0" err="1"/>
              <a:t>reageerimise</a:t>
            </a:r>
            <a:r>
              <a:rPr lang="de-AT" sz="1600" dirty="0"/>
              <a:t> </a:t>
            </a:r>
            <a:r>
              <a:rPr lang="de-AT" sz="1600" dirty="0" err="1"/>
              <a:t>vahelised</a:t>
            </a:r>
            <a:r>
              <a:rPr lang="de-AT" sz="1600" dirty="0"/>
              <a:t> </a:t>
            </a:r>
            <a:r>
              <a:rPr lang="de-AT" sz="1600" dirty="0" err="1"/>
              <a:t>viivitused</a:t>
            </a:r>
            <a:r>
              <a:rPr lang="de-AT" sz="1600" dirty="0"/>
              <a:t> </a:t>
            </a:r>
            <a:r>
              <a:rPr lang="de-AT" sz="1600" dirty="0" err="1"/>
              <a:t>raskendavad</a:t>
            </a:r>
            <a:r>
              <a:rPr lang="de-AT" sz="1600" dirty="0"/>
              <a:t> </a:t>
            </a:r>
            <a:r>
              <a:rPr lang="de-AT" sz="1600" dirty="0" err="1"/>
              <a:t>süsteemide</a:t>
            </a:r>
            <a:r>
              <a:rPr lang="de-AT" sz="1600" dirty="0"/>
              <a:t> </a:t>
            </a:r>
            <a:r>
              <a:rPr lang="de-AT" sz="1600" dirty="0" err="1"/>
              <a:t>juhtimist</a:t>
            </a:r>
            <a:endParaRPr lang="de-AT" sz="1600" dirty="0"/>
          </a:p>
        </p:txBody>
      </p:sp>
      <p:sp>
        <p:nvSpPr>
          <p:cNvPr id="3" name="Datumsplatzhalter 2">
            <a:extLst>
              <a:ext uri="{FF2B5EF4-FFF2-40B4-BE49-F238E27FC236}">
                <a16:creationId xmlns:a16="http://schemas.microsoft.com/office/drawing/2014/main" id="{D8453150-8443-EC2F-36BD-703C4DAFA484}"/>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Foliennummernplatzhalter 3">
            <a:extLst>
              <a:ext uri="{FF2B5EF4-FFF2-40B4-BE49-F238E27FC236}">
                <a16:creationId xmlns:a16="http://schemas.microsoft.com/office/drawing/2014/main" id="{5C3A990A-6B79-8EDA-1F94-2D309F8F2E0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35</a:t>
            </a:fld>
            <a:endParaRPr lang="de-DE"/>
          </a:p>
        </p:txBody>
      </p:sp>
      <p:sp>
        <p:nvSpPr>
          <p:cNvPr id="25" name="Textplatzhalter 24">
            <a:extLst>
              <a:ext uri="{FF2B5EF4-FFF2-40B4-BE49-F238E27FC236}">
                <a16:creationId xmlns:a16="http://schemas.microsoft.com/office/drawing/2014/main" id="{2D781E6C-EDB1-AE14-7336-4648D7C4AD13}"/>
              </a:ext>
            </a:extLst>
          </p:cNvPr>
          <p:cNvSpPr>
            <a:spLocks noGrp="1"/>
          </p:cNvSpPr>
          <p:nvPr>
            <p:ph type="body" idx="3"/>
          </p:nvPr>
        </p:nvSpPr>
        <p:spPr>
          <a:xfrm>
            <a:off x="5072180" y="4181823"/>
            <a:ext cx="2054190" cy="1723019"/>
          </a:xfrm>
          <a:ln>
            <a:noFill/>
          </a:ln>
        </p:spPr>
        <p:txBody>
          <a:bodyPr>
            <a:normAutofit/>
          </a:bodyPr>
          <a:lstStyle/>
          <a:p>
            <a:pPr marL="114300" indent="0" algn="ctr">
              <a:buNone/>
            </a:pPr>
            <a:r>
              <a:rPr lang="fi-FI" sz="1600" dirty="0" err="1"/>
              <a:t>Süsteemi</a:t>
            </a:r>
            <a:r>
              <a:rPr lang="fi-FI" sz="1600" dirty="0"/>
              <a:t> </a:t>
            </a:r>
            <a:r>
              <a:rPr lang="fi-FI" sz="1600" dirty="0" err="1"/>
              <a:t>võime</a:t>
            </a:r>
            <a:r>
              <a:rPr lang="fi-FI" sz="1600" dirty="0"/>
              <a:t> </a:t>
            </a:r>
            <a:r>
              <a:rPr lang="fi-FI" sz="1600" dirty="0" err="1"/>
              <a:t>taluda</a:t>
            </a:r>
            <a:r>
              <a:rPr lang="fi-FI" sz="1600" dirty="0"/>
              <a:t> </a:t>
            </a:r>
            <a:r>
              <a:rPr lang="fi-FI" sz="1600" dirty="0" err="1"/>
              <a:t>šokke</a:t>
            </a:r>
            <a:r>
              <a:rPr lang="fi-FI" sz="1600" dirty="0"/>
              <a:t> ja </a:t>
            </a:r>
            <a:r>
              <a:rPr lang="fi-FI" sz="1600" dirty="0" err="1"/>
              <a:t>taastuda</a:t>
            </a:r>
            <a:endParaRPr lang="de-AT" sz="1600" dirty="0"/>
          </a:p>
        </p:txBody>
      </p:sp>
      <p:sp>
        <p:nvSpPr>
          <p:cNvPr id="5" name="Titel 4">
            <a:extLst>
              <a:ext uri="{FF2B5EF4-FFF2-40B4-BE49-F238E27FC236}">
                <a16:creationId xmlns:a16="http://schemas.microsoft.com/office/drawing/2014/main" id="{036AA114-998D-1F5F-95CD-9403FC73DEA9}"/>
              </a:ext>
            </a:extLst>
          </p:cNvPr>
          <p:cNvSpPr>
            <a:spLocks noGrp="1"/>
          </p:cNvSpPr>
          <p:nvPr>
            <p:ph type="title"/>
          </p:nvPr>
        </p:nvSpPr>
        <p:spPr/>
        <p:txBody>
          <a:bodyPr>
            <a:normAutofit fontScale="90000"/>
          </a:bodyPr>
          <a:lstStyle/>
          <a:p>
            <a:r>
              <a:rPr lang="de-DE" dirty="0" err="1"/>
              <a:t>Süsteemne</a:t>
            </a:r>
            <a:r>
              <a:rPr lang="de-DE" dirty="0"/>
              <a:t> </a:t>
            </a:r>
            <a:r>
              <a:rPr lang="de-DE" dirty="0" err="1"/>
              <a:t>mõtlemine</a:t>
            </a:r>
            <a:r>
              <a:rPr lang="de-DE" dirty="0"/>
              <a:t> – </a:t>
            </a:r>
            <a:r>
              <a:rPr lang="de-DE" dirty="0" err="1"/>
              <a:t>põhimõisted</a:t>
            </a:r>
            <a:endParaRPr lang="de-AT" dirty="0"/>
          </a:p>
        </p:txBody>
      </p:sp>
      <p:sp>
        <p:nvSpPr>
          <p:cNvPr id="26" name="Textplatzhalter 25">
            <a:extLst>
              <a:ext uri="{FF2B5EF4-FFF2-40B4-BE49-F238E27FC236}">
                <a16:creationId xmlns:a16="http://schemas.microsoft.com/office/drawing/2014/main" id="{D3DF800B-D291-16CA-A75E-FF45FEAF6110}"/>
              </a:ext>
            </a:extLst>
          </p:cNvPr>
          <p:cNvSpPr>
            <a:spLocks noGrp="1"/>
          </p:cNvSpPr>
          <p:nvPr>
            <p:ph type="body" idx="4"/>
          </p:nvPr>
        </p:nvSpPr>
        <p:spPr>
          <a:xfrm>
            <a:off x="267717" y="3424521"/>
            <a:ext cx="2182960" cy="674083"/>
          </a:xfrm>
        </p:spPr>
        <p:txBody>
          <a:bodyPr>
            <a:normAutofit fontScale="92500" lnSpcReduction="10000"/>
          </a:bodyPr>
          <a:lstStyle/>
          <a:p>
            <a:pPr algn="ctr"/>
            <a:r>
              <a:rPr lang="et-EE" dirty="0"/>
              <a:t>Tagasiside-ahel</a:t>
            </a:r>
            <a:endParaRPr lang="de-AT" dirty="0"/>
          </a:p>
        </p:txBody>
      </p:sp>
      <p:sp>
        <p:nvSpPr>
          <p:cNvPr id="27" name="Textplatzhalter 26">
            <a:extLst>
              <a:ext uri="{FF2B5EF4-FFF2-40B4-BE49-F238E27FC236}">
                <a16:creationId xmlns:a16="http://schemas.microsoft.com/office/drawing/2014/main" id="{4323FE01-C682-DBD7-1355-9271ACDF1D33}"/>
              </a:ext>
            </a:extLst>
          </p:cNvPr>
          <p:cNvSpPr>
            <a:spLocks noGrp="1"/>
          </p:cNvSpPr>
          <p:nvPr>
            <p:ph type="body" idx="5"/>
          </p:nvPr>
        </p:nvSpPr>
        <p:spPr/>
        <p:txBody>
          <a:bodyPr/>
          <a:lstStyle/>
          <a:p>
            <a:endParaRPr lang="de-AT"/>
          </a:p>
        </p:txBody>
      </p:sp>
      <p:sp>
        <p:nvSpPr>
          <p:cNvPr id="28" name="Textplatzhalter 25">
            <a:extLst>
              <a:ext uri="{FF2B5EF4-FFF2-40B4-BE49-F238E27FC236}">
                <a16:creationId xmlns:a16="http://schemas.microsoft.com/office/drawing/2014/main" id="{41E7EE3C-B3D1-8DA9-481F-B18B33FEC69B}"/>
              </a:ext>
            </a:extLst>
          </p:cNvPr>
          <p:cNvSpPr txBox="1">
            <a:spLocks/>
          </p:cNvSpPr>
          <p:nvPr/>
        </p:nvSpPr>
        <p:spPr>
          <a:xfrm>
            <a:off x="2542983" y="3424521"/>
            <a:ext cx="2307272" cy="49034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a:ea typeface="Work Sans"/>
                <a:cs typeface="Work Sans"/>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a:ea typeface="Work Sans"/>
                <a:cs typeface="Work Sans"/>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lgn="ctr"/>
            <a:r>
              <a:rPr lang="et-EE" sz="2200" dirty="0"/>
              <a:t>Viivitused</a:t>
            </a:r>
            <a:endParaRPr lang="de-AT" sz="2200" dirty="0"/>
          </a:p>
        </p:txBody>
      </p:sp>
      <p:sp>
        <p:nvSpPr>
          <p:cNvPr id="29" name="Textplatzhalter 25">
            <a:extLst>
              <a:ext uri="{FF2B5EF4-FFF2-40B4-BE49-F238E27FC236}">
                <a16:creationId xmlns:a16="http://schemas.microsoft.com/office/drawing/2014/main" id="{9F8B816E-A54C-9948-927A-8AE5C5734912}"/>
              </a:ext>
            </a:extLst>
          </p:cNvPr>
          <p:cNvSpPr txBox="1">
            <a:spLocks/>
          </p:cNvSpPr>
          <p:nvPr/>
        </p:nvSpPr>
        <p:spPr>
          <a:xfrm>
            <a:off x="5142697" y="3448766"/>
            <a:ext cx="2054190" cy="599897"/>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a:ea typeface="Work Sans"/>
                <a:cs typeface="Work Sans"/>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a:ea typeface="Work Sans"/>
                <a:cs typeface="Work Sans"/>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lgn="ctr"/>
            <a:r>
              <a:rPr lang="et-EE" dirty="0"/>
              <a:t>Vastupanu-võime</a:t>
            </a:r>
            <a:endParaRPr lang="de-AT" dirty="0"/>
          </a:p>
        </p:txBody>
      </p:sp>
      <p:sp>
        <p:nvSpPr>
          <p:cNvPr id="36" name="Textplatzhalter 25">
            <a:extLst>
              <a:ext uri="{FF2B5EF4-FFF2-40B4-BE49-F238E27FC236}">
                <a16:creationId xmlns:a16="http://schemas.microsoft.com/office/drawing/2014/main" id="{3867AAE8-DE38-B8C2-D7B5-4A47CF13A426}"/>
              </a:ext>
            </a:extLst>
          </p:cNvPr>
          <p:cNvSpPr txBox="1">
            <a:spLocks/>
          </p:cNvSpPr>
          <p:nvPr/>
        </p:nvSpPr>
        <p:spPr>
          <a:xfrm>
            <a:off x="7311659" y="3424521"/>
            <a:ext cx="2307272" cy="674083"/>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a:ea typeface="Work Sans"/>
                <a:cs typeface="Work Sans"/>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a:ea typeface="Work Sans"/>
                <a:cs typeface="Work Sans"/>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lgn="ctr"/>
            <a:r>
              <a:rPr lang="de-AT" dirty="0"/>
              <a:t>Iseorgani</a:t>
            </a:r>
            <a:r>
              <a:rPr lang="et-EE" dirty="0"/>
              <a:t>-</a:t>
            </a:r>
            <a:r>
              <a:rPr lang="de-AT" dirty="0"/>
              <a:t>seerumine</a:t>
            </a:r>
          </a:p>
        </p:txBody>
      </p:sp>
      <p:sp>
        <p:nvSpPr>
          <p:cNvPr id="37" name="Textplatzhalter 25">
            <a:extLst>
              <a:ext uri="{FF2B5EF4-FFF2-40B4-BE49-F238E27FC236}">
                <a16:creationId xmlns:a16="http://schemas.microsoft.com/office/drawing/2014/main" id="{0DFD7811-563E-93DB-55FD-5DEF1C1A7012}"/>
              </a:ext>
            </a:extLst>
          </p:cNvPr>
          <p:cNvSpPr txBox="1">
            <a:spLocks/>
          </p:cNvSpPr>
          <p:nvPr/>
        </p:nvSpPr>
        <p:spPr>
          <a:xfrm>
            <a:off x="9673334" y="3424521"/>
            <a:ext cx="2307272" cy="79695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ts val="2400"/>
              <a:buFont typeface="Arial"/>
              <a:buNone/>
              <a:defRPr lang="de-DE"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a:ea typeface="Work Sans"/>
                <a:cs typeface="Work Sans"/>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a:ea typeface="Work Sans"/>
                <a:cs typeface="Work Sans"/>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algn="ctr">
              <a:lnSpc>
                <a:spcPct val="80000"/>
              </a:lnSpc>
            </a:pPr>
            <a:r>
              <a:rPr lang="et-EE" sz="2200" dirty="0"/>
              <a:t>Mõjupunktid</a:t>
            </a:r>
            <a:endParaRPr lang="de-AT" sz="2200" dirty="0"/>
          </a:p>
        </p:txBody>
      </p:sp>
      <p:sp>
        <p:nvSpPr>
          <p:cNvPr id="38" name="Textplatzhalter 23">
            <a:extLst>
              <a:ext uri="{FF2B5EF4-FFF2-40B4-BE49-F238E27FC236}">
                <a16:creationId xmlns:a16="http://schemas.microsoft.com/office/drawing/2014/main" id="{458F2475-EF97-A3EF-432C-547777D875D0}"/>
              </a:ext>
            </a:extLst>
          </p:cNvPr>
          <p:cNvSpPr txBox="1">
            <a:spLocks/>
          </p:cNvSpPr>
          <p:nvPr/>
        </p:nvSpPr>
        <p:spPr>
          <a:xfrm>
            <a:off x="7434925" y="4181823"/>
            <a:ext cx="2054190" cy="197915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18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lgn="ctr">
              <a:buFont typeface="Arial"/>
              <a:buNone/>
            </a:pPr>
            <a:r>
              <a:rPr lang="de-AT" sz="1600" dirty="0" err="1"/>
              <a:t>Süsteemid</a:t>
            </a:r>
            <a:r>
              <a:rPr lang="de-AT" sz="1600" dirty="0"/>
              <a:t> </a:t>
            </a:r>
            <a:r>
              <a:rPr lang="de-AT" sz="1600" dirty="0" err="1"/>
              <a:t>arendavad</a:t>
            </a:r>
            <a:r>
              <a:rPr lang="de-AT" sz="1600" dirty="0"/>
              <a:t> </a:t>
            </a:r>
            <a:r>
              <a:rPr lang="de-AT" sz="1600" dirty="0" err="1"/>
              <a:t>ise</a:t>
            </a:r>
            <a:r>
              <a:rPr lang="de-AT" sz="1600" dirty="0"/>
              <a:t> </a:t>
            </a:r>
            <a:r>
              <a:rPr lang="de-AT" sz="1600" dirty="0" err="1"/>
              <a:t>uusi</a:t>
            </a:r>
            <a:r>
              <a:rPr lang="de-AT" sz="1600" dirty="0"/>
              <a:t> </a:t>
            </a:r>
            <a:r>
              <a:rPr lang="de-AT" sz="1600" dirty="0" err="1"/>
              <a:t>struktuure</a:t>
            </a:r>
            <a:r>
              <a:rPr lang="de-AT" sz="1600" dirty="0"/>
              <a:t> ja </a:t>
            </a:r>
            <a:r>
              <a:rPr lang="de-AT" sz="1600" dirty="0" err="1"/>
              <a:t>käitumisviise</a:t>
            </a:r>
            <a:endParaRPr lang="de-AT" sz="1600" dirty="0"/>
          </a:p>
        </p:txBody>
      </p:sp>
      <p:sp>
        <p:nvSpPr>
          <p:cNvPr id="39" name="Textplatzhalter 24">
            <a:extLst>
              <a:ext uri="{FF2B5EF4-FFF2-40B4-BE49-F238E27FC236}">
                <a16:creationId xmlns:a16="http://schemas.microsoft.com/office/drawing/2014/main" id="{354D149D-B05D-77C1-41A9-248342346424}"/>
              </a:ext>
            </a:extLst>
          </p:cNvPr>
          <p:cNvSpPr txBox="1">
            <a:spLocks/>
          </p:cNvSpPr>
          <p:nvPr/>
        </p:nvSpPr>
        <p:spPr>
          <a:xfrm>
            <a:off x="9801655" y="4181823"/>
            <a:ext cx="2174965" cy="1797235"/>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18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lgn="ctr">
              <a:buFont typeface="Arial"/>
              <a:buNone/>
            </a:pPr>
            <a:r>
              <a:rPr lang="de-AT" sz="1600" dirty="0" err="1"/>
              <a:t>Väikesed</a:t>
            </a:r>
            <a:r>
              <a:rPr lang="de-AT" sz="1600" dirty="0"/>
              <a:t> ja </a:t>
            </a:r>
            <a:r>
              <a:rPr lang="de-AT" sz="1600" dirty="0" err="1"/>
              <a:t>õigeaegsed</a:t>
            </a:r>
            <a:r>
              <a:rPr lang="de-AT" sz="1600" dirty="0"/>
              <a:t> </a:t>
            </a:r>
            <a:r>
              <a:rPr lang="de-AT" sz="1600" dirty="0" err="1"/>
              <a:t>sekkumised</a:t>
            </a:r>
            <a:r>
              <a:rPr lang="de-AT" sz="1600" dirty="0"/>
              <a:t> </a:t>
            </a:r>
            <a:r>
              <a:rPr lang="de-AT" sz="1600" dirty="0" err="1"/>
              <a:t>võivad</a:t>
            </a:r>
            <a:r>
              <a:rPr lang="de-AT" sz="1600" dirty="0"/>
              <a:t> </a:t>
            </a:r>
            <a:r>
              <a:rPr lang="de-AT" sz="1600" dirty="0" err="1"/>
              <a:t>avaldada</a:t>
            </a:r>
            <a:r>
              <a:rPr lang="de-AT" sz="1600" dirty="0"/>
              <a:t> </a:t>
            </a:r>
            <a:r>
              <a:rPr lang="de-AT" sz="1600" dirty="0" err="1"/>
              <a:t>suurt</a:t>
            </a:r>
            <a:r>
              <a:rPr lang="de-AT" sz="1600" dirty="0"/>
              <a:t> ja </a:t>
            </a:r>
            <a:r>
              <a:rPr lang="de-AT" sz="1600" dirty="0" err="1"/>
              <a:t>püsivat</a:t>
            </a:r>
            <a:r>
              <a:rPr lang="de-AT" sz="1600" dirty="0"/>
              <a:t> </a:t>
            </a:r>
            <a:r>
              <a:rPr lang="de-AT" sz="1600" dirty="0" err="1"/>
              <a:t>mõju</a:t>
            </a:r>
            <a:endParaRPr lang="de-AT" sz="1600" dirty="0"/>
          </a:p>
        </p:txBody>
      </p:sp>
      <p:sp>
        <p:nvSpPr>
          <p:cNvPr id="41" name="Google Shape;473;p22">
            <a:extLst>
              <a:ext uri="{FF2B5EF4-FFF2-40B4-BE49-F238E27FC236}">
                <a16:creationId xmlns:a16="http://schemas.microsoft.com/office/drawing/2014/main" id="{BA9B32D5-D53C-D0F1-ADC1-4A5C53A91B24}"/>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2" name="Google Shape;474;p22">
            <a:extLst>
              <a:ext uri="{FF2B5EF4-FFF2-40B4-BE49-F238E27FC236}">
                <a16:creationId xmlns:a16="http://schemas.microsoft.com/office/drawing/2014/main" id="{F1040AA7-3EF9-8598-DA05-6DEA2DDAEAFD}"/>
              </a:ext>
            </a:extLst>
          </p:cNvPr>
          <p:cNvPicPr preferRelativeResize="0"/>
          <p:nvPr/>
        </p:nvPicPr>
        <p:blipFill rotWithShape="1">
          <a:blip r:embed="rId4">
            <a:alphaModFix/>
          </a:blip>
          <a:srcRect/>
          <a:stretch/>
        </p:blipFill>
        <p:spPr>
          <a:xfrm>
            <a:off x="118748" y="93800"/>
            <a:ext cx="385720" cy="385720"/>
          </a:xfrm>
          <a:prstGeom prst="rect">
            <a:avLst/>
          </a:prstGeom>
          <a:noFill/>
          <a:ln>
            <a:noFill/>
          </a:ln>
        </p:spPr>
      </p:pic>
    </p:spTree>
    <p:extLst>
      <p:ext uri="{BB962C8B-B14F-4D97-AF65-F5344CB8AC3E}">
        <p14:creationId xmlns:p14="http://schemas.microsoft.com/office/powerpoint/2010/main" val="4019883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525"/>
        <p:cNvGrpSpPr/>
        <p:nvPr/>
      </p:nvGrpSpPr>
      <p:grpSpPr>
        <a:xfrm>
          <a:off x="0" y="0"/>
          <a:ext cx="0" cy="0"/>
          <a:chOff x="0" y="0"/>
          <a:chExt cx="0" cy="0"/>
        </a:xfrm>
      </p:grpSpPr>
      <p:sp>
        <p:nvSpPr>
          <p:cNvPr id="526" name="Google Shape;526;p28"/>
          <p:cNvSpPr/>
          <p:nvPr/>
        </p:nvSpPr>
        <p:spPr>
          <a:xfrm>
            <a:off x="3083560" y="1239520"/>
            <a:ext cx="6024880" cy="2037080"/>
          </a:xfrm>
          <a:prstGeom prst="roundRect">
            <a:avLst>
              <a:gd name="adj" fmla="val 16667"/>
            </a:avLst>
          </a:prstGeom>
          <a:solidFill>
            <a:schemeClr val="lt1">
              <a:alpha val="7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Date Placeholder 1">
            <a:extLst>
              <a:ext uri="{FF2B5EF4-FFF2-40B4-BE49-F238E27FC236}">
                <a16:creationId xmlns:a16="http://schemas.microsoft.com/office/drawing/2014/main" id="{F7AA6CA4-3B61-5390-84E4-AF8BF5907900}"/>
              </a:ext>
            </a:extLst>
          </p:cNvPr>
          <p:cNvSpPr>
            <a:spLocks noGrp="1"/>
          </p:cNvSpPr>
          <p:nvPr>
            <p:ph type="dt" idx="10"/>
          </p:nvPr>
        </p:nvSpPr>
        <p:spPr/>
        <p:txBody>
          <a:bodyPr/>
          <a:lstStyle/>
          <a:p>
            <a:fld id="{02751D81-5484-415F-9F9B-EE2984A3690E}" type="datetime1">
              <a:rPr lang="de-DE" smtClean="0">
                <a:solidFill>
                  <a:schemeClr val="bg1"/>
                </a:solidFill>
              </a:rPr>
              <a:t>06.10.2025</a:t>
            </a:fld>
            <a:endParaRPr lang="de-AT">
              <a:solidFill>
                <a:schemeClr val="bg1"/>
              </a:solidFill>
            </a:endParaRPr>
          </a:p>
        </p:txBody>
      </p:sp>
      <p:sp>
        <p:nvSpPr>
          <p:cNvPr id="3" name="Slide Number Placeholder 2">
            <a:extLst>
              <a:ext uri="{FF2B5EF4-FFF2-40B4-BE49-F238E27FC236}">
                <a16:creationId xmlns:a16="http://schemas.microsoft.com/office/drawing/2014/main" id="{73534949-2D34-DCBE-F43C-0618DFB23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36</a:t>
            </a:fld>
            <a:endParaRPr lang="de-DE"/>
          </a:p>
        </p:txBody>
      </p:sp>
      <p:sp>
        <p:nvSpPr>
          <p:cNvPr id="4" name="Text Placeholder 6">
            <a:extLst>
              <a:ext uri="{FF2B5EF4-FFF2-40B4-BE49-F238E27FC236}">
                <a16:creationId xmlns:a16="http://schemas.microsoft.com/office/drawing/2014/main" id="{AFF89D58-B99B-8F06-6925-66971AF9AFCC}"/>
              </a:ext>
            </a:extLst>
          </p:cNvPr>
          <p:cNvSpPr txBox="1">
            <a:spLocks/>
          </p:cNvSpPr>
          <p:nvPr/>
        </p:nvSpPr>
        <p:spPr>
          <a:xfrm>
            <a:off x="403839" y="6515664"/>
            <a:ext cx="4598096" cy="25849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2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spcBef>
                <a:spcPts val="0"/>
              </a:spcBef>
              <a:buClr>
                <a:schemeClr val="lt2"/>
              </a:buClr>
              <a:buSzPct val="100000"/>
            </a:pPr>
            <a:r>
              <a:rPr lang="et-EE" dirty="0">
                <a:solidFill>
                  <a:schemeClr val="bg1"/>
                </a:solidFill>
              </a:rPr>
              <a:t>Foto</a:t>
            </a:r>
            <a:r>
              <a:rPr lang="en-US" dirty="0">
                <a:solidFill>
                  <a:schemeClr val="bg1"/>
                </a:solidFill>
              </a:rPr>
              <a:t>: Ken Mürk/ </a:t>
            </a:r>
            <a:r>
              <a:rPr lang="et-EE" dirty="0">
                <a:solidFill>
                  <a:schemeClr val="bg1"/>
                </a:solidFill>
              </a:rPr>
              <a:t>Eesti Rahvusringhääling</a:t>
            </a:r>
            <a:endParaRPr lang="de-DE" sz="1100" dirty="0">
              <a:solidFill>
                <a:schemeClr val="bg1"/>
              </a:solidFill>
              <a:latin typeface="Work Sans" pitchFamily="2" charset="0"/>
            </a:endParaRPr>
          </a:p>
        </p:txBody>
      </p:sp>
      <p:pic>
        <p:nvPicPr>
          <p:cNvPr id="5" name="Grafik 6">
            <a:extLst>
              <a:ext uri="{FF2B5EF4-FFF2-40B4-BE49-F238E27FC236}">
                <a16:creationId xmlns:a16="http://schemas.microsoft.com/office/drawing/2014/main" id="{64C386A0-1C09-5723-99C4-8A0F278D348E}"/>
              </a:ext>
            </a:extLst>
          </p:cNvPr>
          <p:cNvPicPr>
            <a:picLocks noChangeAspect="1"/>
          </p:cNvPicPr>
          <p:nvPr/>
        </p:nvPicPr>
        <p:blipFill>
          <a:blip r:embed="rId4"/>
          <a:srcRect l="22114" t="28319" r="-36509" b="-42716"/>
          <a:stretch/>
        </p:blipFill>
        <p:spPr>
          <a:xfrm>
            <a:off x="3083560" y="1239520"/>
            <a:ext cx="1490717" cy="1562468"/>
          </a:xfrm>
          <a:prstGeom prst="roundRect">
            <a:avLst>
              <a:gd name="adj" fmla="val 22209"/>
            </a:avLst>
          </a:prstGeom>
        </p:spPr>
      </p:pic>
      <p:pic>
        <p:nvPicPr>
          <p:cNvPr id="6" name="Google Shape;540;p29">
            <a:extLst>
              <a:ext uri="{FF2B5EF4-FFF2-40B4-BE49-F238E27FC236}">
                <a16:creationId xmlns:a16="http://schemas.microsoft.com/office/drawing/2014/main" id="{4E1ADF1B-F454-0080-F6C1-4F0C97582037}"/>
              </a:ext>
            </a:extLst>
          </p:cNvPr>
          <p:cNvPicPr preferRelativeResize="0"/>
          <p:nvPr/>
        </p:nvPicPr>
        <p:blipFill rotWithShape="1">
          <a:blip r:embed="rId5">
            <a:alphaModFix/>
          </a:blip>
          <a:srcRect/>
          <a:stretch/>
        </p:blipFill>
        <p:spPr>
          <a:xfrm>
            <a:off x="3352340" y="1500234"/>
            <a:ext cx="388220" cy="344005"/>
          </a:xfrm>
          <a:prstGeom prst="rect">
            <a:avLst/>
          </a:prstGeom>
          <a:noFill/>
          <a:ln>
            <a:noFill/>
          </a:ln>
        </p:spPr>
      </p:pic>
      <p:sp>
        <p:nvSpPr>
          <p:cNvPr id="11" name="Title 2">
            <a:extLst>
              <a:ext uri="{FF2B5EF4-FFF2-40B4-BE49-F238E27FC236}">
                <a16:creationId xmlns:a16="http://schemas.microsoft.com/office/drawing/2014/main" id="{40DE0E35-4940-0AD3-FC94-62DF1744B7A0}"/>
              </a:ext>
            </a:extLst>
          </p:cNvPr>
          <p:cNvSpPr>
            <a:spLocks noGrp="1"/>
          </p:cNvSpPr>
          <p:nvPr>
            <p:ph type="title"/>
          </p:nvPr>
        </p:nvSpPr>
        <p:spPr>
          <a:xfrm>
            <a:off x="838200" y="726350"/>
            <a:ext cx="10515600" cy="1731349"/>
          </a:xfrm>
        </p:spPr>
        <p:txBody>
          <a:bodyPr/>
          <a:lstStyle/>
          <a:p>
            <a:r>
              <a:rPr lang="et-EE" dirty="0"/>
              <a:t>Osa</a:t>
            </a:r>
            <a:r>
              <a:rPr lang="de-DE" dirty="0"/>
              <a:t> C</a:t>
            </a:r>
            <a:endParaRPr lang="de-AT" dirty="0"/>
          </a:p>
        </p:txBody>
      </p:sp>
      <p:sp>
        <p:nvSpPr>
          <p:cNvPr id="12" name="Text Placeholder 3">
            <a:extLst>
              <a:ext uri="{FF2B5EF4-FFF2-40B4-BE49-F238E27FC236}">
                <a16:creationId xmlns:a16="http://schemas.microsoft.com/office/drawing/2014/main" id="{778F0DD7-860A-B506-60A6-BF85FE067FEC}"/>
              </a:ext>
            </a:extLst>
          </p:cNvPr>
          <p:cNvSpPr>
            <a:spLocks noGrp="1"/>
          </p:cNvSpPr>
          <p:nvPr>
            <p:ph type="body" idx="1"/>
          </p:nvPr>
        </p:nvSpPr>
        <p:spPr>
          <a:xfrm>
            <a:off x="3352341" y="2467416"/>
            <a:ext cx="5337334" cy="1257107"/>
          </a:xfrm>
        </p:spPr>
        <p:txBody>
          <a:bodyPr>
            <a:normAutofit/>
          </a:bodyPr>
          <a:lstStyle/>
          <a:p>
            <a:r>
              <a:rPr lang="et-EE" sz="2600" dirty="0"/>
              <a:t>Kuumalained Tallinnas</a:t>
            </a:r>
            <a:endParaRPr lang="de-DE" sz="2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B7778-E8F4-63F9-1300-C69F8604535C}"/>
              </a:ext>
            </a:extLst>
          </p:cNvPr>
          <p:cNvSpPr>
            <a:spLocks noGrp="1"/>
          </p:cNvSpPr>
          <p:nvPr>
            <p:ph type="title"/>
          </p:nvPr>
        </p:nvSpPr>
        <p:spPr/>
        <p:txBody>
          <a:bodyPr/>
          <a:lstStyle/>
          <a:p>
            <a:r>
              <a:rPr lang="et-EE" dirty="0"/>
              <a:t>Ülevaade</a:t>
            </a:r>
            <a:endParaRPr lang="de-AT" dirty="0"/>
          </a:p>
        </p:txBody>
      </p:sp>
      <p:sp>
        <p:nvSpPr>
          <p:cNvPr id="3" name="Date Placeholder 2">
            <a:extLst>
              <a:ext uri="{FF2B5EF4-FFF2-40B4-BE49-F238E27FC236}">
                <a16:creationId xmlns:a16="http://schemas.microsoft.com/office/drawing/2014/main" id="{E3E38770-D729-C333-BA43-F460A5E46604}"/>
              </a:ext>
            </a:extLst>
          </p:cNvPr>
          <p:cNvSpPr>
            <a:spLocks noGrp="1"/>
          </p:cNvSpPr>
          <p:nvPr>
            <p:ph type="dt" idx="10"/>
          </p:nvPr>
        </p:nvSpPr>
        <p:spPr/>
        <p:txBody>
          <a:bodyPr/>
          <a:lstStyle/>
          <a:p>
            <a:fld id="{584DA0B0-2E9B-4101-BAC5-74E4898A6D9A}" type="datetime1">
              <a:rPr lang="de-DE" smtClean="0"/>
              <a:t>06.10.2025</a:t>
            </a:fld>
            <a:endParaRPr lang="de-DE"/>
          </a:p>
        </p:txBody>
      </p:sp>
      <p:sp>
        <p:nvSpPr>
          <p:cNvPr id="4" name="Slide Number Placeholder 3">
            <a:extLst>
              <a:ext uri="{FF2B5EF4-FFF2-40B4-BE49-F238E27FC236}">
                <a16:creationId xmlns:a16="http://schemas.microsoft.com/office/drawing/2014/main" id="{1BDFF66C-5845-B00F-B65E-BF4F8B5A92E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37</a:t>
            </a:fld>
            <a:endParaRPr lang="de-DE"/>
          </a:p>
        </p:txBody>
      </p:sp>
      <p:sp>
        <p:nvSpPr>
          <p:cNvPr id="5" name="Textplatzhalter 4">
            <a:extLst>
              <a:ext uri="{FF2B5EF4-FFF2-40B4-BE49-F238E27FC236}">
                <a16:creationId xmlns:a16="http://schemas.microsoft.com/office/drawing/2014/main" id="{17C47DE6-3D78-8F82-CF54-644DDD98BD08}"/>
              </a:ext>
            </a:extLst>
          </p:cNvPr>
          <p:cNvSpPr>
            <a:spLocks noGrp="1"/>
          </p:cNvSpPr>
          <p:nvPr>
            <p:ph type="body" idx="1"/>
          </p:nvPr>
        </p:nvSpPr>
        <p:spPr/>
        <p:txBody>
          <a:bodyPr/>
          <a:lstStyle/>
          <a:p>
            <a:endParaRPr lang="de-AT"/>
          </a:p>
        </p:txBody>
      </p:sp>
      <p:sp>
        <p:nvSpPr>
          <p:cNvPr id="6" name="Text Placeholder 5">
            <a:extLst>
              <a:ext uri="{FF2B5EF4-FFF2-40B4-BE49-F238E27FC236}">
                <a16:creationId xmlns:a16="http://schemas.microsoft.com/office/drawing/2014/main" id="{755C7A68-CAC5-5E5D-DC79-D009F36BACEA}"/>
              </a:ext>
            </a:extLst>
          </p:cNvPr>
          <p:cNvSpPr>
            <a:spLocks noGrp="1"/>
          </p:cNvSpPr>
          <p:nvPr>
            <p:ph type="body" idx="2"/>
          </p:nvPr>
        </p:nvSpPr>
        <p:spPr/>
        <p:txBody>
          <a:bodyPr>
            <a:normAutofit/>
          </a:bodyPr>
          <a:lstStyle/>
          <a:p>
            <a:pPr indent="-457200">
              <a:lnSpc>
                <a:spcPct val="120000"/>
              </a:lnSpc>
              <a:spcBef>
                <a:spcPts val="0"/>
              </a:spcBef>
            </a:pPr>
            <a:r>
              <a:rPr lang="et-EE" sz="3200" dirty="0"/>
              <a:t>Mis on kuumalaine?</a:t>
            </a:r>
          </a:p>
          <a:p>
            <a:pPr indent="-457200">
              <a:lnSpc>
                <a:spcPct val="120000"/>
              </a:lnSpc>
              <a:spcBef>
                <a:spcPts val="0"/>
              </a:spcBef>
            </a:pPr>
            <a:r>
              <a:rPr lang="et-EE" sz="3200" dirty="0"/>
              <a:t>Kuumalained Eestis</a:t>
            </a:r>
          </a:p>
          <a:p>
            <a:pPr indent="-457200">
              <a:lnSpc>
                <a:spcPct val="120000"/>
              </a:lnSpc>
              <a:spcBef>
                <a:spcPts val="0"/>
              </a:spcBef>
            </a:pPr>
            <a:r>
              <a:rPr lang="et-EE" sz="3200" dirty="0"/>
              <a:t>Kuumalained ja suremus</a:t>
            </a:r>
          </a:p>
          <a:p>
            <a:pPr indent="-457200">
              <a:lnSpc>
                <a:spcPct val="120000"/>
              </a:lnSpc>
              <a:spcBef>
                <a:spcPts val="0"/>
              </a:spcBef>
            </a:pPr>
            <a:r>
              <a:rPr lang="et-EE" sz="3200" dirty="0"/>
              <a:t>Soojussaared</a:t>
            </a:r>
          </a:p>
          <a:p>
            <a:pPr indent="-457200">
              <a:lnSpc>
                <a:spcPct val="120000"/>
              </a:lnSpc>
              <a:spcBef>
                <a:spcPts val="0"/>
              </a:spcBef>
            </a:pPr>
            <a:endParaRPr lang="et-EE" sz="3200" dirty="0"/>
          </a:p>
          <a:p>
            <a:pPr indent="-457200">
              <a:lnSpc>
                <a:spcPct val="120000"/>
              </a:lnSpc>
              <a:spcBef>
                <a:spcPts val="0"/>
              </a:spcBef>
            </a:pPr>
            <a:endParaRPr lang="fi-FI" sz="3200" dirty="0"/>
          </a:p>
          <a:p>
            <a:pPr indent="-457200">
              <a:lnSpc>
                <a:spcPct val="120000"/>
              </a:lnSpc>
              <a:spcBef>
                <a:spcPts val="0"/>
              </a:spcBef>
            </a:pPr>
            <a:endParaRPr lang="de-AT" sz="3200" dirty="0"/>
          </a:p>
        </p:txBody>
      </p:sp>
      <p:sp>
        <p:nvSpPr>
          <p:cNvPr id="7" name="Google Shape;539;p29">
            <a:extLst>
              <a:ext uri="{FF2B5EF4-FFF2-40B4-BE49-F238E27FC236}">
                <a16:creationId xmlns:a16="http://schemas.microsoft.com/office/drawing/2014/main" id="{B81CDD94-5E02-6658-A204-0A995D0574AB}"/>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8" name="Google Shape;540;p29">
            <a:extLst>
              <a:ext uri="{FF2B5EF4-FFF2-40B4-BE49-F238E27FC236}">
                <a16:creationId xmlns:a16="http://schemas.microsoft.com/office/drawing/2014/main" id="{9BF142D8-5A19-E7EE-C565-951E88461CDA}"/>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Tree>
    <p:extLst>
      <p:ext uri="{BB962C8B-B14F-4D97-AF65-F5344CB8AC3E}">
        <p14:creationId xmlns:p14="http://schemas.microsoft.com/office/powerpoint/2010/main" val="4006855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20A881-FBD8-2C96-A8A9-774A1083B6C8}"/>
              </a:ext>
            </a:extLst>
          </p:cNvPr>
          <p:cNvSpPr>
            <a:spLocks noGrp="1"/>
          </p:cNvSpPr>
          <p:nvPr>
            <p:ph type="body" idx="1"/>
          </p:nvPr>
        </p:nvSpPr>
        <p:spPr>
          <a:xfrm>
            <a:off x="838200" y="1974159"/>
            <a:ext cx="9990551" cy="3119050"/>
          </a:xfrm>
        </p:spPr>
        <p:txBody>
          <a:bodyPr/>
          <a:lstStyle/>
          <a:p>
            <a:pPr marL="114300" indent="0">
              <a:buNone/>
            </a:pPr>
            <a:r>
              <a:rPr lang="et-EE" dirty="0"/>
              <a:t>Nagu paljud teisedki Euroopa linnad, on ka Tallinn viimastel aastatel silmitsi seisnud muutuvast kliimast tingitud probleemidega. See hõlmab ka kuumalaineid, mida tuleb ette juba igal suvel.  </a:t>
            </a:r>
          </a:p>
        </p:txBody>
      </p:sp>
      <p:sp>
        <p:nvSpPr>
          <p:cNvPr id="3" name="Date Placeholder 2">
            <a:extLst>
              <a:ext uri="{FF2B5EF4-FFF2-40B4-BE49-F238E27FC236}">
                <a16:creationId xmlns:a16="http://schemas.microsoft.com/office/drawing/2014/main" id="{06CD096A-49E8-2A0D-E0D9-1FB118881C87}"/>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357D3F88-289C-E36F-BFBF-15A51EE9462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38</a:t>
            </a:fld>
            <a:endParaRPr lang="de-DE"/>
          </a:p>
        </p:txBody>
      </p:sp>
      <p:sp>
        <p:nvSpPr>
          <p:cNvPr id="5" name="Title 4">
            <a:extLst>
              <a:ext uri="{FF2B5EF4-FFF2-40B4-BE49-F238E27FC236}">
                <a16:creationId xmlns:a16="http://schemas.microsoft.com/office/drawing/2014/main" id="{1C0825E7-BDED-7D74-8AC1-0B811D16EE1D}"/>
              </a:ext>
            </a:extLst>
          </p:cNvPr>
          <p:cNvSpPr>
            <a:spLocks noGrp="1"/>
          </p:cNvSpPr>
          <p:nvPr>
            <p:ph type="title"/>
          </p:nvPr>
        </p:nvSpPr>
        <p:spPr/>
        <p:txBody>
          <a:bodyPr/>
          <a:lstStyle/>
          <a:p>
            <a:r>
              <a:rPr lang="et-EE" dirty="0"/>
              <a:t>Sissejuhatus</a:t>
            </a:r>
          </a:p>
        </p:txBody>
      </p:sp>
      <p:sp>
        <p:nvSpPr>
          <p:cNvPr id="6" name="Text Placeholder 5">
            <a:extLst>
              <a:ext uri="{FF2B5EF4-FFF2-40B4-BE49-F238E27FC236}">
                <a16:creationId xmlns:a16="http://schemas.microsoft.com/office/drawing/2014/main" id="{7966C2EC-FD61-DEC4-A1FB-5F2E3831D1E2}"/>
              </a:ext>
            </a:extLst>
          </p:cNvPr>
          <p:cNvSpPr>
            <a:spLocks noGrp="1"/>
          </p:cNvSpPr>
          <p:nvPr>
            <p:ph type="body" idx="3"/>
          </p:nvPr>
        </p:nvSpPr>
        <p:spPr/>
        <p:txBody>
          <a:bodyPr/>
          <a:lstStyle/>
          <a:p>
            <a:endParaRPr lang="et-EE"/>
          </a:p>
        </p:txBody>
      </p:sp>
      <p:sp>
        <p:nvSpPr>
          <p:cNvPr id="8" name="Google Shape;539;p29">
            <a:extLst>
              <a:ext uri="{FF2B5EF4-FFF2-40B4-BE49-F238E27FC236}">
                <a16:creationId xmlns:a16="http://schemas.microsoft.com/office/drawing/2014/main" id="{90A916AA-4AE2-CB29-60EB-8A261AADFE6E}"/>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 name="Google Shape;540;p29">
            <a:extLst>
              <a:ext uri="{FF2B5EF4-FFF2-40B4-BE49-F238E27FC236}">
                <a16:creationId xmlns:a16="http://schemas.microsoft.com/office/drawing/2014/main" id="{6AFE4B05-17A8-98F1-139A-50823026061C}"/>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Tree>
    <p:extLst>
      <p:ext uri="{BB962C8B-B14F-4D97-AF65-F5344CB8AC3E}">
        <p14:creationId xmlns:p14="http://schemas.microsoft.com/office/powerpoint/2010/main" val="1964904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099BC0-0E8C-5D1A-36FE-2EDE4BC5F820}"/>
              </a:ext>
            </a:extLst>
          </p:cNvPr>
          <p:cNvSpPr>
            <a:spLocks noGrp="1"/>
          </p:cNvSpPr>
          <p:nvPr>
            <p:ph type="body" idx="1"/>
          </p:nvPr>
        </p:nvSpPr>
        <p:spPr/>
        <p:txBody>
          <a:bodyPr/>
          <a:lstStyle/>
          <a:p>
            <a:pPr marL="114300" indent="0">
              <a:buNone/>
            </a:pPr>
            <a:r>
              <a:rPr lang="et-EE" dirty="0"/>
              <a:t>Kuumalaine on ebatavaliselt kuuma ilmaga periood. Eestis peetakse inimese tervisele eriti ohtlikuks, kui päevane maksimaalne õhutemperatuur püsib viis või enam päeva +30 °C juures või üle selle. </a:t>
            </a:r>
          </a:p>
          <a:p>
            <a:endParaRPr lang="et-EE" dirty="0"/>
          </a:p>
        </p:txBody>
      </p:sp>
      <p:sp>
        <p:nvSpPr>
          <p:cNvPr id="3" name="Date Placeholder 2">
            <a:extLst>
              <a:ext uri="{FF2B5EF4-FFF2-40B4-BE49-F238E27FC236}">
                <a16:creationId xmlns:a16="http://schemas.microsoft.com/office/drawing/2014/main" id="{99FE59A1-4BED-89C2-34DF-0CF4CA4C5081}"/>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CA6D4EB6-DCE0-967C-8C4F-75856BE47AB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39</a:t>
            </a:fld>
            <a:endParaRPr lang="de-DE"/>
          </a:p>
        </p:txBody>
      </p:sp>
      <p:sp>
        <p:nvSpPr>
          <p:cNvPr id="5" name="Title 4">
            <a:extLst>
              <a:ext uri="{FF2B5EF4-FFF2-40B4-BE49-F238E27FC236}">
                <a16:creationId xmlns:a16="http://schemas.microsoft.com/office/drawing/2014/main" id="{BC15EBF9-35DE-02BA-FC1E-F90718207FF0}"/>
              </a:ext>
            </a:extLst>
          </p:cNvPr>
          <p:cNvSpPr>
            <a:spLocks noGrp="1"/>
          </p:cNvSpPr>
          <p:nvPr>
            <p:ph type="title"/>
          </p:nvPr>
        </p:nvSpPr>
        <p:spPr/>
        <p:txBody>
          <a:bodyPr/>
          <a:lstStyle/>
          <a:p>
            <a:r>
              <a:rPr lang="et-EE" dirty="0"/>
              <a:t>Mis on kuumalaine?</a:t>
            </a:r>
          </a:p>
        </p:txBody>
      </p:sp>
      <p:sp>
        <p:nvSpPr>
          <p:cNvPr id="6" name="Text Placeholder 5">
            <a:extLst>
              <a:ext uri="{FF2B5EF4-FFF2-40B4-BE49-F238E27FC236}">
                <a16:creationId xmlns:a16="http://schemas.microsoft.com/office/drawing/2014/main" id="{44B5718D-6385-F140-7566-A8D2B441C2CD}"/>
              </a:ext>
            </a:extLst>
          </p:cNvPr>
          <p:cNvSpPr>
            <a:spLocks noGrp="1"/>
          </p:cNvSpPr>
          <p:nvPr>
            <p:ph type="body" idx="3"/>
          </p:nvPr>
        </p:nvSpPr>
        <p:spPr>
          <a:xfrm>
            <a:off x="938925" y="5890749"/>
            <a:ext cx="4598096" cy="525232"/>
          </a:xfrm>
        </p:spPr>
        <p:txBody>
          <a:bodyPr/>
          <a:lstStyle/>
          <a:p>
            <a:r>
              <a:rPr lang="et-EE" b="1" dirty="0"/>
              <a:t>Allikas: </a:t>
            </a:r>
            <a:r>
              <a:rPr lang="et-EE" dirty="0">
                <a:hlinkClick r:id="rId2"/>
              </a:rPr>
              <a:t>https://www.ilmateenistus.ee/ilmatarkus/kasulik-teada/kui-ilm-muutub-ohtlikuks/kuumalaine-ehk-palavus/</a:t>
            </a:r>
            <a:endParaRPr lang="et-EE" dirty="0"/>
          </a:p>
        </p:txBody>
      </p:sp>
      <p:sp>
        <p:nvSpPr>
          <p:cNvPr id="7" name="Picture Placeholder 6">
            <a:extLst>
              <a:ext uri="{FF2B5EF4-FFF2-40B4-BE49-F238E27FC236}">
                <a16:creationId xmlns:a16="http://schemas.microsoft.com/office/drawing/2014/main" id="{F103B4AF-67AC-6197-F0E6-8022A09172AA}"/>
              </a:ext>
            </a:extLst>
          </p:cNvPr>
          <p:cNvSpPr>
            <a:spLocks noGrp="1"/>
          </p:cNvSpPr>
          <p:nvPr>
            <p:ph type="pic" idx="2"/>
          </p:nvPr>
        </p:nvSpPr>
        <p:spPr/>
        <p:txBody>
          <a:bodyPr>
            <a:normAutofit fontScale="70000" lnSpcReduction="20000"/>
          </a:bodyPr>
          <a:lstStyle/>
          <a:p>
            <a:pPr marL="50800" indent="0">
              <a:buNone/>
            </a:pPr>
            <a:r>
              <a:rPr lang="et-EE" dirty="0"/>
              <a:t>Eestis on kasutusel Keskkonnaagentuuri ilmateenistuse kuumalainete kriteeriumid:</a:t>
            </a:r>
          </a:p>
          <a:p>
            <a:r>
              <a:rPr lang="et-EE" b="1" dirty="0"/>
              <a:t>ohtlik tase</a:t>
            </a:r>
            <a:r>
              <a:rPr lang="et-EE" dirty="0"/>
              <a:t>: maksimaalne õhutemperatuur ≥27 °C või ööpäeva keskmine õhutemperatuur ≥20 °C 3 või enama päeva jooksul</a:t>
            </a:r>
          </a:p>
          <a:p>
            <a:r>
              <a:rPr lang="et-EE" b="1" dirty="0"/>
              <a:t>väga ohtlik tase</a:t>
            </a:r>
            <a:r>
              <a:rPr lang="et-EE" dirty="0"/>
              <a:t>: maksimaalne õhutemperatuur ≥30 °C või ööpäeva keskmine õhutemperatuur ≥25 °C 3 või enama päeva jooksul</a:t>
            </a:r>
          </a:p>
        </p:txBody>
      </p:sp>
      <p:sp>
        <p:nvSpPr>
          <p:cNvPr id="8" name="Text Placeholder 5">
            <a:extLst>
              <a:ext uri="{FF2B5EF4-FFF2-40B4-BE49-F238E27FC236}">
                <a16:creationId xmlns:a16="http://schemas.microsoft.com/office/drawing/2014/main" id="{E613B831-3156-D498-46D2-53CE19A3A961}"/>
              </a:ext>
            </a:extLst>
          </p:cNvPr>
          <p:cNvSpPr txBox="1">
            <a:spLocks/>
          </p:cNvSpPr>
          <p:nvPr/>
        </p:nvSpPr>
        <p:spPr>
          <a:xfrm>
            <a:off x="6654980" y="5704545"/>
            <a:ext cx="5378134" cy="71143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1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t-EE" b="1" dirty="0"/>
              <a:t>Allikad:</a:t>
            </a:r>
            <a:endParaRPr lang="et-EE" dirty="0"/>
          </a:p>
          <a:p>
            <a:pPr>
              <a:lnSpc>
                <a:spcPct val="100000"/>
              </a:lnSpc>
              <a:spcBef>
                <a:spcPts val="0"/>
              </a:spcBef>
            </a:pPr>
            <a:r>
              <a:rPr lang="et-EE" dirty="0">
                <a:hlinkClick r:id="rId3"/>
              </a:rPr>
              <a:t>https://storymaps.arcgis.com/stories/e04bb9acb2954e13b4de22b211237183</a:t>
            </a:r>
            <a:endParaRPr lang="et-EE" dirty="0"/>
          </a:p>
          <a:p>
            <a:pPr>
              <a:lnSpc>
                <a:spcPct val="100000"/>
              </a:lnSpc>
              <a:spcBef>
                <a:spcPts val="0"/>
              </a:spcBef>
            </a:pPr>
            <a:r>
              <a:rPr lang="et-EE" dirty="0">
                <a:hlinkClick r:id="rId4"/>
              </a:rPr>
              <a:t>https://www.ilmateenistus.ee/kliima/soojussaared/</a:t>
            </a:r>
            <a:endParaRPr lang="et-EE" dirty="0"/>
          </a:p>
        </p:txBody>
      </p:sp>
      <p:sp>
        <p:nvSpPr>
          <p:cNvPr id="9" name="Google Shape;539;p29">
            <a:extLst>
              <a:ext uri="{FF2B5EF4-FFF2-40B4-BE49-F238E27FC236}">
                <a16:creationId xmlns:a16="http://schemas.microsoft.com/office/drawing/2014/main" id="{4CAACD3D-F98E-B9F1-D771-F9DAA1A93E6E}"/>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098F7FD2-B00C-BC6D-27B6-8B42CDE3D816}"/>
              </a:ext>
            </a:extLst>
          </p:cNvPr>
          <p:cNvPicPr preferRelativeResize="0"/>
          <p:nvPr/>
        </p:nvPicPr>
        <p:blipFill rotWithShape="1">
          <a:blip r:embed="rId5">
            <a:alphaModFix/>
          </a:blip>
          <a:srcRect/>
          <a:stretch/>
        </p:blipFill>
        <p:spPr>
          <a:xfrm>
            <a:off x="118748" y="129311"/>
            <a:ext cx="385720" cy="341790"/>
          </a:xfrm>
          <a:prstGeom prst="rect">
            <a:avLst/>
          </a:prstGeom>
          <a:noFill/>
          <a:ln>
            <a:noFill/>
          </a:ln>
        </p:spPr>
      </p:pic>
    </p:spTree>
    <p:extLst>
      <p:ext uri="{BB962C8B-B14F-4D97-AF65-F5344CB8AC3E}">
        <p14:creationId xmlns:p14="http://schemas.microsoft.com/office/powerpoint/2010/main" val="3088796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51E39-3387-C309-E946-E23431077BF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5435FA7-B4F5-82D8-49FA-F32196E63860}"/>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5" name="Slide Number Placeholder 4">
            <a:extLst>
              <a:ext uri="{FF2B5EF4-FFF2-40B4-BE49-F238E27FC236}">
                <a16:creationId xmlns:a16="http://schemas.microsoft.com/office/drawing/2014/main" id="{8D7E5848-27B1-E0AB-1278-F0ACAB8C3C3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a:t>
            </a:fld>
            <a:endParaRPr lang="de-DE"/>
          </a:p>
        </p:txBody>
      </p:sp>
      <p:sp>
        <p:nvSpPr>
          <p:cNvPr id="6" name="Title 5">
            <a:extLst>
              <a:ext uri="{FF2B5EF4-FFF2-40B4-BE49-F238E27FC236}">
                <a16:creationId xmlns:a16="http://schemas.microsoft.com/office/drawing/2014/main" id="{13A20D16-F835-D60A-2CBC-B450C09DAE0C}"/>
              </a:ext>
            </a:extLst>
          </p:cNvPr>
          <p:cNvSpPr>
            <a:spLocks noGrp="1"/>
          </p:cNvSpPr>
          <p:nvPr>
            <p:ph type="title"/>
          </p:nvPr>
        </p:nvSpPr>
        <p:spPr>
          <a:xfrm>
            <a:off x="838200" y="3599"/>
            <a:ext cx="10515600" cy="997016"/>
          </a:xfrm>
        </p:spPr>
        <p:txBody>
          <a:bodyPr/>
          <a:lstStyle/>
          <a:p>
            <a:r>
              <a:rPr lang="et-EE" dirty="0"/>
              <a:t>Projekti </a:t>
            </a:r>
            <a:r>
              <a:rPr lang="de-DE" dirty="0"/>
              <a:t>KNOWING</a:t>
            </a:r>
            <a:r>
              <a:rPr lang="et-EE" dirty="0"/>
              <a:t> tulemused</a:t>
            </a:r>
            <a:endParaRPr lang="de-AT" dirty="0"/>
          </a:p>
        </p:txBody>
      </p:sp>
      <p:sp>
        <p:nvSpPr>
          <p:cNvPr id="3" name="Google Shape;310;p8">
            <a:extLst>
              <a:ext uri="{FF2B5EF4-FFF2-40B4-BE49-F238E27FC236}">
                <a16:creationId xmlns:a16="http://schemas.microsoft.com/office/drawing/2014/main" id="{1CF28A41-6222-CFA8-0D3A-95757BF75872}"/>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311;p8" descr="A green and black circle with a black background&#10;&#10;Description automatically generated">
            <a:extLst>
              <a:ext uri="{FF2B5EF4-FFF2-40B4-BE49-F238E27FC236}">
                <a16:creationId xmlns:a16="http://schemas.microsoft.com/office/drawing/2014/main" id="{620A1A83-53EB-42CB-4CB4-840972DBB429}"/>
              </a:ext>
            </a:extLst>
          </p:cNvPr>
          <p:cNvPicPr preferRelativeResize="0"/>
          <p:nvPr/>
        </p:nvPicPr>
        <p:blipFill rotWithShape="1">
          <a:blip r:embed="rId3">
            <a:alphaModFix/>
          </a:blip>
          <a:srcRect/>
          <a:stretch/>
        </p:blipFill>
        <p:spPr>
          <a:xfrm>
            <a:off x="118748" y="98306"/>
            <a:ext cx="385720" cy="403801"/>
          </a:xfrm>
          <a:prstGeom prst="rect">
            <a:avLst/>
          </a:prstGeom>
          <a:noFill/>
          <a:ln>
            <a:noFill/>
          </a:ln>
        </p:spPr>
      </p:pic>
      <p:sp>
        <p:nvSpPr>
          <p:cNvPr id="2" name="Textplatzhalter 1">
            <a:extLst>
              <a:ext uri="{FF2B5EF4-FFF2-40B4-BE49-F238E27FC236}">
                <a16:creationId xmlns:a16="http://schemas.microsoft.com/office/drawing/2014/main" id="{A9329931-C101-6D07-BE1C-96F22C81B671}"/>
              </a:ext>
            </a:extLst>
          </p:cNvPr>
          <p:cNvSpPr txBox="1">
            <a:spLocks/>
          </p:cNvSpPr>
          <p:nvPr/>
        </p:nvSpPr>
        <p:spPr>
          <a:xfrm>
            <a:off x="794566" y="886968"/>
            <a:ext cx="11147498" cy="56176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1200"/>
              </a:spcAft>
              <a:buClr>
                <a:schemeClr val="accent1"/>
              </a:buClr>
              <a:buSzPts val="1800"/>
              <a:buFont typeface="Arial"/>
              <a:buChar char="•"/>
              <a:defRPr lang="de-DE" sz="2400" b="0" i="0" u="none" strike="noStrike" cap="none">
                <a:solidFill>
                  <a:schemeClr val="dk1"/>
                </a:solidFill>
                <a:latin typeface="Work Sans Medium" pitchFamily="2" charset="0"/>
                <a:ea typeface="Work Sans Medium" pitchFamily="2" charset="0"/>
                <a:cs typeface="Work Sans Medium" pitchFamily="2" charset="0"/>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a:spcAft>
                <a:spcPts val="0"/>
              </a:spcAft>
            </a:pPr>
            <a:r>
              <a:rPr lang="et-EE" sz="1700" b="1" dirty="0">
                <a:hlinkClick r:id="rId4"/>
              </a:rPr>
              <a:t>Desicion Support Service </a:t>
            </a:r>
            <a:r>
              <a:rPr lang="et-EE" sz="1700" dirty="0"/>
              <a:t>(tulekul) – näitab võimalikke teekondi kliimaneutraalsuse ja kliimamuutustele vastupanuvõime saavutamiseks erinevates piirkondades </a:t>
            </a:r>
          </a:p>
          <a:p>
            <a:pPr>
              <a:spcAft>
                <a:spcPts val="0"/>
              </a:spcAft>
            </a:pPr>
            <a:r>
              <a:rPr lang="et-EE" sz="1700" b="1" dirty="0">
                <a:hlinkClick r:id="rId5"/>
              </a:rPr>
              <a:t>Küsimustik</a:t>
            </a:r>
            <a:r>
              <a:rPr lang="et-EE" sz="1700" dirty="0"/>
              <a:t> - enesehindamise tööriist, mis on loodud selleks, et aidata kliimamuutustega seotud ametiasutustel, organisatsioonidel ja sidusrühmadel hinnata oma teadlikkust, suutlikkust ja tegutsemisvalmidust.</a:t>
            </a:r>
          </a:p>
          <a:p>
            <a:pPr>
              <a:spcAft>
                <a:spcPts val="0"/>
              </a:spcAft>
            </a:pPr>
            <a:r>
              <a:rPr lang="et-EE" sz="1700" b="1" dirty="0">
                <a:hlinkClick r:id="rId6"/>
              </a:rPr>
              <a:t>Knowledge Base </a:t>
            </a:r>
            <a:r>
              <a:rPr lang="et-EE" sz="1700" dirty="0"/>
              <a:t>(tulekul) – andmebaas kliimamuutuste leevendamise  ja kohanemise meetmetest ja nende omavahelistest seostest.</a:t>
            </a:r>
          </a:p>
          <a:p>
            <a:pPr>
              <a:spcAft>
                <a:spcPts val="0"/>
              </a:spcAft>
            </a:pPr>
            <a:r>
              <a:rPr lang="et-EE" sz="1700" b="1" dirty="0">
                <a:hlinkClick r:id="rId7"/>
              </a:rPr>
              <a:t>Climate Impact Coping Typology </a:t>
            </a:r>
            <a:r>
              <a:rPr lang="et-EE" sz="1700" dirty="0"/>
              <a:t>– kliimamõjuga toimetuleku tüpoloogia, mis rühmitab inimesed vastavalt nende käitumisele ja suhtumisele kliimamuutustesse. </a:t>
            </a:r>
          </a:p>
          <a:p>
            <a:pPr>
              <a:spcAft>
                <a:spcPts val="0"/>
              </a:spcAft>
            </a:pPr>
            <a:r>
              <a:rPr lang="et-EE" sz="1700" b="1" dirty="0">
                <a:hlinkClick r:id="rId8"/>
              </a:rPr>
              <a:t>Playful Training </a:t>
            </a:r>
            <a:r>
              <a:rPr lang="et-EE" sz="1700" dirty="0"/>
              <a:t>– mänguline koolitus kliimamuutuste mõjust ja meetmetest (sh kuumalained Tallinnas).</a:t>
            </a:r>
          </a:p>
          <a:p>
            <a:pPr>
              <a:spcAft>
                <a:spcPts val="0"/>
              </a:spcAft>
            </a:pPr>
            <a:r>
              <a:rPr lang="en-US" sz="1700" b="1" dirty="0">
                <a:hlinkClick r:id="rId9"/>
              </a:rPr>
              <a:t>KNOWING App "Shape your Future"</a:t>
            </a:r>
            <a:r>
              <a:rPr lang="et-EE" sz="1700" b="1" dirty="0">
                <a:hlinkClick r:id="rId9"/>
              </a:rPr>
              <a:t> </a:t>
            </a:r>
            <a:r>
              <a:rPr lang="et-EE" sz="1700" dirty="0"/>
              <a:t>– annab mängulisel viisil uusi teadmisi kliimamuutuste leevendamise ja kohenemise kohta sh interaktiivsed lood (elektriautod, kliimaseade, avalik ruum).</a:t>
            </a:r>
          </a:p>
          <a:p>
            <a:pPr>
              <a:spcAft>
                <a:spcPts val="0"/>
              </a:spcAft>
            </a:pPr>
            <a:r>
              <a:rPr lang="et-EE" sz="1700" b="1" dirty="0">
                <a:hlinkClick r:id="rId10"/>
              </a:rPr>
              <a:t>Infograafikud</a:t>
            </a:r>
            <a:r>
              <a:rPr lang="et-EE" sz="1700" b="1" dirty="0"/>
              <a:t> - </a:t>
            </a:r>
            <a:r>
              <a:rPr lang="et-EE" sz="1700" dirty="0"/>
              <a:t>kliimameetmete valimise keerukus elektriauto, kliimaseadme ja avalik ruumi näitel. </a:t>
            </a:r>
          </a:p>
          <a:p>
            <a:pPr>
              <a:spcAft>
                <a:spcPts val="0"/>
              </a:spcAft>
            </a:pPr>
            <a:r>
              <a:rPr lang="et-EE" sz="1700" b="1" dirty="0">
                <a:hlinkClick r:id="rId11"/>
              </a:rPr>
              <a:t>KNOWING Blueprint for Stakeholder Engagement</a:t>
            </a:r>
            <a:r>
              <a:rPr lang="et-EE" sz="1700" b="1" dirty="0"/>
              <a:t> - </a:t>
            </a:r>
            <a:r>
              <a:rPr lang="et-EE" sz="1700" dirty="0"/>
              <a:t>struktureeritud, kuid kohandatav raamistik kliimamuutustele vastupanuvõimeliste arenguteede kavandamiseks koos kohalike huvirühmadega.</a:t>
            </a:r>
          </a:p>
        </p:txBody>
      </p:sp>
    </p:spTree>
    <p:extLst>
      <p:ext uri="{BB962C8B-B14F-4D97-AF65-F5344CB8AC3E}">
        <p14:creationId xmlns:p14="http://schemas.microsoft.com/office/powerpoint/2010/main" val="80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9493-E97F-A415-7D9A-995FFD7FEDD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EC78B5-C1F4-F854-F01B-A186BB0B724A}"/>
              </a:ext>
            </a:extLst>
          </p:cNvPr>
          <p:cNvSpPr>
            <a:spLocks noGrp="1"/>
          </p:cNvSpPr>
          <p:nvPr>
            <p:ph type="body" idx="1"/>
          </p:nvPr>
        </p:nvSpPr>
        <p:spPr>
          <a:xfrm>
            <a:off x="838200" y="1526102"/>
            <a:ext cx="10659894" cy="4650861"/>
          </a:xfrm>
        </p:spPr>
        <p:txBody>
          <a:bodyPr>
            <a:normAutofit lnSpcReduction="10000"/>
          </a:bodyPr>
          <a:lstStyle/>
          <a:p>
            <a:pPr marL="114300" indent="0">
              <a:buNone/>
            </a:pPr>
            <a:r>
              <a:rPr lang="et-EE" dirty="0"/>
              <a:t>Öist kõrget temperatuuri peetakse inimese tervisele ohtlikumaks kui päevast, kuna inimkeha ei saa kuumadel öödel korralikult puhata. Kuna linnas on palju tehispindu, mis päeval soojenevad, kuid ka öösel ei jahtu, on tihedalt asustatud piirkondades nn "troopiliste ööde" (minimaalne temperatuur ≥20 °C) esinemise tõenäosus väga suur. </a:t>
            </a:r>
          </a:p>
          <a:p>
            <a:pPr marL="114300" indent="0">
              <a:buNone/>
            </a:pPr>
            <a:r>
              <a:rPr lang="et-EE" dirty="0"/>
              <a:t>Keskkonnaagentuuri ilmateenistuse andmetel oli aastatel 2004–2020 ainuüksi Tallinn-Harku aeroloogiajaamas kokku </a:t>
            </a:r>
            <a:r>
              <a:rPr lang="et-EE" b="1" dirty="0"/>
              <a:t>16 sellist juhtumit -</a:t>
            </a:r>
            <a:r>
              <a:rPr lang="et-EE" dirty="0"/>
              <a:t> näiteks 13.–15.07.2010 ja 28.–31.07.2018. Ka 2021. aasta suvel oli õhutemperatuur mitmel ööl üle kriitilise 20 kraadi. </a:t>
            </a:r>
          </a:p>
        </p:txBody>
      </p:sp>
      <p:sp>
        <p:nvSpPr>
          <p:cNvPr id="3" name="Date Placeholder 2">
            <a:extLst>
              <a:ext uri="{FF2B5EF4-FFF2-40B4-BE49-F238E27FC236}">
                <a16:creationId xmlns:a16="http://schemas.microsoft.com/office/drawing/2014/main" id="{691EDF95-DA79-7DA7-09B3-322F92DD1D12}"/>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81016C0A-3215-3A82-9208-D89162948D8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40</a:t>
            </a:fld>
            <a:endParaRPr lang="de-DE"/>
          </a:p>
        </p:txBody>
      </p:sp>
      <p:sp>
        <p:nvSpPr>
          <p:cNvPr id="5" name="Title 4">
            <a:extLst>
              <a:ext uri="{FF2B5EF4-FFF2-40B4-BE49-F238E27FC236}">
                <a16:creationId xmlns:a16="http://schemas.microsoft.com/office/drawing/2014/main" id="{4BE8D4E9-F02B-7CB3-706B-1B8D2DBA880D}"/>
              </a:ext>
            </a:extLst>
          </p:cNvPr>
          <p:cNvSpPr>
            <a:spLocks noGrp="1"/>
          </p:cNvSpPr>
          <p:nvPr>
            <p:ph type="title"/>
          </p:nvPr>
        </p:nvSpPr>
        <p:spPr/>
        <p:txBody>
          <a:bodyPr/>
          <a:lstStyle/>
          <a:p>
            <a:r>
              <a:rPr lang="et-EE" dirty="0"/>
              <a:t>Mis on troopiline öö?</a:t>
            </a:r>
          </a:p>
        </p:txBody>
      </p:sp>
      <p:sp>
        <p:nvSpPr>
          <p:cNvPr id="9" name="Google Shape;539;p29">
            <a:extLst>
              <a:ext uri="{FF2B5EF4-FFF2-40B4-BE49-F238E27FC236}">
                <a16:creationId xmlns:a16="http://schemas.microsoft.com/office/drawing/2014/main" id="{97684734-5F06-95D4-BE32-C22618D6DB1C}"/>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68166123-BC14-1BDE-0992-3461A3FA93D2}"/>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
        <p:nvSpPr>
          <p:cNvPr id="13" name="Text Placeholder 12">
            <a:extLst>
              <a:ext uri="{FF2B5EF4-FFF2-40B4-BE49-F238E27FC236}">
                <a16:creationId xmlns:a16="http://schemas.microsoft.com/office/drawing/2014/main" id="{AB590EBE-81C9-D303-F0AE-156101756411}"/>
              </a:ext>
            </a:extLst>
          </p:cNvPr>
          <p:cNvSpPr>
            <a:spLocks noGrp="1"/>
          </p:cNvSpPr>
          <p:nvPr>
            <p:ph type="body" idx="3"/>
          </p:nvPr>
        </p:nvSpPr>
        <p:spPr/>
        <p:txBody>
          <a:bodyPr/>
          <a:lstStyle/>
          <a:p>
            <a:endParaRPr lang="et-EE"/>
          </a:p>
        </p:txBody>
      </p:sp>
    </p:spTree>
    <p:extLst>
      <p:ext uri="{BB962C8B-B14F-4D97-AF65-F5344CB8AC3E}">
        <p14:creationId xmlns:p14="http://schemas.microsoft.com/office/powerpoint/2010/main" val="2159420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23924-2470-3000-F584-412283D359E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DEB9E74-D0A9-DD8C-7554-5A489D4DEDF5}"/>
              </a:ext>
            </a:extLst>
          </p:cNvPr>
          <p:cNvSpPr>
            <a:spLocks noGrp="1"/>
          </p:cNvSpPr>
          <p:nvPr>
            <p:ph type="body" idx="1"/>
          </p:nvPr>
        </p:nvSpPr>
        <p:spPr>
          <a:xfrm>
            <a:off x="353352" y="1362142"/>
            <a:ext cx="5742648" cy="4436952"/>
          </a:xfrm>
        </p:spPr>
        <p:txBody>
          <a:bodyPr>
            <a:normAutofit fontScale="92500" lnSpcReduction="20000"/>
          </a:bodyPr>
          <a:lstStyle/>
          <a:p>
            <a:pPr rtl="0">
              <a:buNone/>
            </a:pPr>
            <a:br>
              <a:rPr lang="et-EE" dirty="0"/>
            </a:br>
            <a:r>
              <a:rPr lang="et-EE" dirty="0">
                <a:effectLst/>
              </a:rPr>
              <a:t>Koos kliima üldise soojenemisega on viimastel aastakümnetel oluliselt suurenenud kuumalainete sagedus ja kestus Eestis. Eestis on perioodist 1961–2007 teada vaid kaks kuumalainet, kuid alates 2018. aastast on need esinenud igal aastal. </a:t>
            </a:r>
          </a:p>
          <a:p>
            <a:pPr rtl="0">
              <a:buNone/>
            </a:pPr>
            <a:r>
              <a:rPr lang="et-EE" dirty="0"/>
              <a:t>	</a:t>
            </a:r>
            <a:r>
              <a:rPr lang="et-EE" dirty="0">
                <a:effectLst/>
              </a:rPr>
              <a:t>Eeldades jätkuvat kliima soojenemist, on selge, et liigse suvesoojusega seotud probleemid pikas perspektiivis ainult süvenevad. </a:t>
            </a:r>
            <a:endParaRPr lang="et-EE" dirty="0"/>
          </a:p>
        </p:txBody>
      </p:sp>
      <p:sp>
        <p:nvSpPr>
          <p:cNvPr id="3" name="Date Placeholder 2">
            <a:extLst>
              <a:ext uri="{FF2B5EF4-FFF2-40B4-BE49-F238E27FC236}">
                <a16:creationId xmlns:a16="http://schemas.microsoft.com/office/drawing/2014/main" id="{FEE55BAF-D8EF-5640-8844-C53B9B257F91}"/>
              </a:ext>
            </a:extLst>
          </p:cNvPr>
          <p:cNvSpPr>
            <a:spLocks noGrp="1"/>
          </p:cNvSpPr>
          <p:nvPr>
            <p:ph type="dt" idx="10"/>
          </p:nvPr>
        </p:nvSpPr>
        <p:spPr/>
        <p:txBody>
          <a:bodyPr/>
          <a:lstStyle/>
          <a:p>
            <a:fld id="{9E44D916-0201-4B95-814C-5A4D1981CD1F}" type="datetime1">
              <a:rPr lang="de-DE" smtClean="0"/>
              <a:t>06.10.2025</a:t>
            </a:fld>
            <a:endParaRPr lang="de-DE" dirty="0"/>
          </a:p>
        </p:txBody>
      </p:sp>
      <p:sp>
        <p:nvSpPr>
          <p:cNvPr id="4" name="Slide Number Placeholder 3">
            <a:extLst>
              <a:ext uri="{FF2B5EF4-FFF2-40B4-BE49-F238E27FC236}">
                <a16:creationId xmlns:a16="http://schemas.microsoft.com/office/drawing/2014/main" id="{B100BACF-E8BF-75E2-224A-74B58D97B05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41</a:t>
            </a:fld>
            <a:endParaRPr lang="de-DE"/>
          </a:p>
        </p:txBody>
      </p:sp>
      <p:sp>
        <p:nvSpPr>
          <p:cNvPr id="5" name="Title 4">
            <a:extLst>
              <a:ext uri="{FF2B5EF4-FFF2-40B4-BE49-F238E27FC236}">
                <a16:creationId xmlns:a16="http://schemas.microsoft.com/office/drawing/2014/main" id="{0BDAF3B4-E042-D757-DB04-96A90616712E}"/>
              </a:ext>
            </a:extLst>
          </p:cNvPr>
          <p:cNvSpPr>
            <a:spLocks noGrp="1"/>
          </p:cNvSpPr>
          <p:nvPr>
            <p:ph type="title"/>
          </p:nvPr>
        </p:nvSpPr>
        <p:spPr/>
        <p:txBody>
          <a:bodyPr/>
          <a:lstStyle/>
          <a:p>
            <a:r>
              <a:rPr lang="et-EE" dirty="0"/>
              <a:t>Kuumalained Eestis</a:t>
            </a:r>
          </a:p>
        </p:txBody>
      </p:sp>
      <p:sp>
        <p:nvSpPr>
          <p:cNvPr id="9" name="Google Shape;539;p29">
            <a:extLst>
              <a:ext uri="{FF2B5EF4-FFF2-40B4-BE49-F238E27FC236}">
                <a16:creationId xmlns:a16="http://schemas.microsoft.com/office/drawing/2014/main" id="{88520143-F78C-60BB-E4F4-C2598D558A96}"/>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68181525-946F-638E-66E1-25EEF924C22F}"/>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
        <p:nvSpPr>
          <p:cNvPr id="8" name="Rectangle 1">
            <a:extLst>
              <a:ext uri="{FF2B5EF4-FFF2-40B4-BE49-F238E27FC236}">
                <a16:creationId xmlns:a16="http://schemas.microsoft.com/office/drawing/2014/main" id="{326ED2C6-297C-F1DF-63C1-BCE8D7CA2523}"/>
              </a:ext>
            </a:extLst>
          </p:cNvPr>
          <p:cNvSpPr>
            <a:spLocks noChangeArrowheads="1"/>
          </p:cNvSpPr>
          <p:nvPr/>
        </p:nvSpPr>
        <p:spPr bwMode="auto">
          <a:xfrm>
            <a:off x="3124200" y="23637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t-EE"/>
          </a:p>
        </p:txBody>
      </p:sp>
      <p:graphicFrame>
        <p:nvGraphicFramePr>
          <p:cNvPr id="11" name="Table 10">
            <a:extLst>
              <a:ext uri="{FF2B5EF4-FFF2-40B4-BE49-F238E27FC236}">
                <a16:creationId xmlns:a16="http://schemas.microsoft.com/office/drawing/2014/main" id="{E7FEA26B-775C-1D86-8A88-271E25A4912B}"/>
              </a:ext>
            </a:extLst>
          </p:cNvPr>
          <p:cNvGraphicFramePr>
            <a:graphicFrameLocks noGrp="1"/>
          </p:cNvGraphicFramePr>
          <p:nvPr>
            <p:extLst>
              <p:ext uri="{D42A27DB-BD31-4B8C-83A1-F6EECF244321}">
                <p14:modId xmlns:p14="http://schemas.microsoft.com/office/powerpoint/2010/main" val="4011965856"/>
              </p:ext>
            </p:extLst>
          </p:nvPr>
        </p:nvGraphicFramePr>
        <p:xfrm>
          <a:off x="6408253" y="1643974"/>
          <a:ext cx="5204299" cy="3998067"/>
        </p:xfrm>
        <a:graphic>
          <a:graphicData uri="http://schemas.openxmlformats.org/drawingml/2006/table">
            <a:tbl>
              <a:tblPr firstRow="1" firstCol="1" bandRow="1">
                <a:tableStyleId>{5C22544A-7EE6-4342-B048-85BDC9FD1C3A}</a:tableStyleId>
              </a:tblPr>
              <a:tblGrid>
                <a:gridCol w="633364">
                  <a:extLst>
                    <a:ext uri="{9D8B030D-6E8A-4147-A177-3AD203B41FA5}">
                      <a16:colId xmlns:a16="http://schemas.microsoft.com/office/drawing/2014/main" val="2695134745"/>
                    </a:ext>
                  </a:extLst>
                </a:gridCol>
                <a:gridCol w="2740105">
                  <a:extLst>
                    <a:ext uri="{9D8B030D-6E8A-4147-A177-3AD203B41FA5}">
                      <a16:colId xmlns:a16="http://schemas.microsoft.com/office/drawing/2014/main" val="2398280950"/>
                    </a:ext>
                  </a:extLst>
                </a:gridCol>
                <a:gridCol w="1830830">
                  <a:extLst>
                    <a:ext uri="{9D8B030D-6E8A-4147-A177-3AD203B41FA5}">
                      <a16:colId xmlns:a16="http://schemas.microsoft.com/office/drawing/2014/main" val="3715532714"/>
                    </a:ext>
                  </a:extLst>
                </a:gridCol>
              </a:tblGrid>
              <a:tr h="288273">
                <a:tc>
                  <a:txBody>
                    <a:bodyPr/>
                    <a:lstStyle/>
                    <a:p>
                      <a:pPr>
                        <a:lnSpc>
                          <a:spcPct val="115000"/>
                        </a:lnSpc>
                        <a:spcAft>
                          <a:spcPts val="800"/>
                        </a:spcAft>
                        <a:buNone/>
                      </a:pPr>
                      <a:r>
                        <a:rPr lang="en-US" sz="1200" kern="100">
                          <a:effectLst/>
                        </a:rPr>
                        <a:t>Aasta</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t-EE" sz="1200" kern="100" noProof="0" dirty="0">
                          <a:effectLst/>
                        </a:rPr>
                        <a:t>Aeg</a:t>
                      </a:r>
                      <a:endParaRPr lang="et-E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t-EE" sz="1200" kern="100" noProof="0" dirty="0">
                          <a:effectLst/>
                        </a:rPr>
                        <a:t>Kuumalainete arv</a:t>
                      </a:r>
                      <a:endParaRPr lang="et-E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9875531"/>
                  </a:ext>
                </a:extLst>
              </a:tr>
              <a:tr h="337254">
                <a:tc>
                  <a:txBody>
                    <a:bodyPr/>
                    <a:lstStyle/>
                    <a:p>
                      <a:pPr>
                        <a:lnSpc>
                          <a:spcPct val="115000"/>
                        </a:lnSpc>
                        <a:spcAft>
                          <a:spcPts val="800"/>
                        </a:spcAft>
                        <a:buNone/>
                      </a:pPr>
                      <a:r>
                        <a:rPr lang="en-US" sz="1200" kern="100">
                          <a:effectLst/>
                        </a:rPr>
                        <a:t>2003</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dirty="0">
                          <a:effectLst/>
                        </a:rPr>
                        <a:t>28.07– 01.08 </a:t>
                      </a:r>
                      <a:endParaRPr lang="et-E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1</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2769972"/>
                  </a:ext>
                </a:extLst>
              </a:tr>
              <a:tr h="337254">
                <a:tc>
                  <a:txBody>
                    <a:bodyPr/>
                    <a:lstStyle/>
                    <a:p>
                      <a:pPr>
                        <a:lnSpc>
                          <a:spcPct val="115000"/>
                        </a:lnSpc>
                        <a:spcAft>
                          <a:spcPts val="800"/>
                        </a:spcAft>
                        <a:buNone/>
                      </a:pPr>
                      <a:r>
                        <a:rPr lang="en-US" sz="1200" kern="100">
                          <a:effectLst/>
                        </a:rPr>
                        <a:t>2006</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07.-13.07 </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1</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6618010"/>
                  </a:ext>
                </a:extLst>
              </a:tr>
              <a:tr h="337254">
                <a:tc>
                  <a:txBody>
                    <a:bodyPr/>
                    <a:lstStyle/>
                    <a:p>
                      <a:pPr>
                        <a:lnSpc>
                          <a:spcPct val="115000"/>
                        </a:lnSpc>
                        <a:spcAft>
                          <a:spcPts val="800"/>
                        </a:spcAft>
                        <a:buNone/>
                      </a:pPr>
                      <a:r>
                        <a:rPr lang="en-US" sz="1200" kern="100">
                          <a:effectLst/>
                        </a:rPr>
                        <a:t>2010</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Juuli</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2 </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5674864"/>
                  </a:ext>
                </a:extLst>
              </a:tr>
              <a:tr h="337254">
                <a:tc>
                  <a:txBody>
                    <a:bodyPr/>
                    <a:lstStyle/>
                    <a:p>
                      <a:pPr>
                        <a:lnSpc>
                          <a:spcPct val="115000"/>
                        </a:lnSpc>
                        <a:spcAft>
                          <a:spcPts val="800"/>
                        </a:spcAft>
                        <a:buNone/>
                      </a:pPr>
                      <a:r>
                        <a:rPr lang="en-US" sz="1200" kern="100">
                          <a:effectLst/>
                        </a:rPr>
                        <a:t>2014</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Juuli</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1</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9344116"/>
                  </a:ext>
                </a:extLst>
              </a:tr>
              <a:tr h="337254">
                <a:tc>
                  <a:txBody>
                    <a:bodyPr/>
                    <a:lstStyle/>
                    <a:p>
                      <a:pPr>
                        <a:lnSpc>
                          <a:spcPct val="115000"/>
                        </a:lnSpc>
                        <a:spcAft>
                          <a:spcPts val="800"/>
                        </a:spcAft>
                        <a:buNone/>
                      </a:pPr>
                      <a:r>
                        <a:rPr lang="en-US" sz="1200" kern="100">
                          <a:effectLst/>
                        </a:rPr>
                        <a:t>2018</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Juuli lõpp – augusti algus</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2</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1674431"/>
                  </a:ext>
                </a:extLst>
              </a:tr>
              <a:tr h="337254">
                <a:tc>
                  <a:txBody>
                    <a:bodyPr/>
                    <a:lstStyle/>
                    <a:p>
                      <a:pPr>
                        <a:lnSpc>
                          <a:spcPct val="115000"/>
                        </a:lnSpc>
                        <a:spcAft>
                          <a:spcPts val="800"/>
                        </a:spcAft>
                        <a:buNone/>
                      </a:pPr>
                      <a:r>
                        <a:rPr lang="en-US" sz="1200" kern="100">
                          <a:effectLst/>
                        </a:rPr>
                        <a:t>2019</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5.-8.06</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1</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3320352"/>
                  </a:ext>
                </a:extLst>
              </a:tr>
              <a:tr h="337254">
                <a:tc>
                  <a:txBody>
                    <a:bodyPr/>
                    <a:lstStyle/>
                    <a:p>
                      <a:pPr>
                        <a:lnSpc>
                          <a:spcPct val="115000"/>
                        </a:lnSpc>
                        <a:spcAft>
                          <a:spcPts val="800"/>
                        </a:spcAft>
                        <a:buNone/>
                      </a:pPr>
                      <a:r>
                        <a:rPr lang="en-US" sz="1200" kern="100">
                          <a:effectLst/>
                        </a:rPr>
                        <a:t>2020</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17.–19.06, 23.–29.06</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2</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3146486"/>
                  </a:ext>
                </a:extLst>
              </a:tr>
              <a:tr h="337254">
                <a:tc>
                  <a:txBody>
                    <a:bodyPr/>
                    <a:lstStyle/>
                    <a:p>
                      <a:pPr>
                        <a:lnSpc>
                          <a:spcPct val="115000"/>
                        </a:lnSpc>
                        <a:spcAft>
                          <a:spcPts val="800"/>
                        </a:spcAft>
                        <a:buNone/>
                      </a:pPr>
                      <a:r>
                        <a:rPr lang="en-US" sz="1200" kern="100">
                          <a:effectLst/>
                        </a:rPr>
                        <a:t>2021</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18.–23.06, 30.06-18.07</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2</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4098792"/>
                  </a:ext>
                </a:extLst>
              </a:tr>
              <a:tr h="337254">
                <a:tc>
                  <a:txBody>
                    <a:bodyPr/>
                    <a:lstStyle/>
                    <a:p>
                      <a:pPr>
                        <a:lnSpc>
                          <a:spcPct val="115000"/>
                        </a:lnSpc>
                        <a:spcAft>
                          <a:spcPts val="800"/>
                        </a:spcAft>
                        <a:buNone/>
                      </a:pPr>
                      <a:r>
                        <a:rPr lang="en-US" sz="1200" kern="100">
                          <a:effectLst/>
                        </a:rPr>
                        <a:t>2022</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dirty="0">
                          <a:effectLst/>
                        </a:rPr>
                        <a:t>25.06-02.07, 13.–20.08, 27.–29.08</a:t>
                      </a:r>
                      <a:endParaRPr lang="et-E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3</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1317470"/>
                  </a:ext>
                </a:extLst>
              </a:tr>
              <a:tr h="337254">
                <a:tc>
                  <a:txBody>
                    <a:bodyPr/>
                    <a:lstStyle/>
                    <a:p>
                      <a:pPr>
                        <a:lnSpc>
                          <a:spcPct val="115000"/>
                        </a:lnSpc>
                        <a:spcAft>
                          <a:spcPts val="800"/>
                        </a:spcAft>
                        <a:buNone/>
                      </a:pPr>
                      <a:r>
                        <a:rPr lang="en-US" sz="1200" kern="100">
                          <a:effectLst/>
                        </a:rPr>
                        <a:t>2023</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14.-23.06, 6.–8.08, 15.–17.08</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3</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0338799"/>
                  </a:ext>
                </a:extLst>
              </a:tr>
              <a:tr h="337254">
                <a:tc>
                  <a:txBody>
                    <a:bodyPr/>
                    <a:lstStyle/>
                    <a:p>
                      <a:pPr>
                        <a:lnSpc>
                          <a:spcPct val="115000"/>
                        </a:lnSpc>
                        <a:spcAft>
                          <a:spcPts val="800"/>
                        </a:spcAft>
                        <a:buNone/>
                      </a:pPr>
                      <a:r>
                        <a:rPr lang="en-US" sz="1200" kern="100">
                          <a:effectLst/>
                        </a:rPr>
                        <a:t>2024</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a:effectLst/>
                        </a:rPr>
                        <a:t>26.06– 01.07, 23.-27.07</a:t>
                      </a:r>
                      <a:endParaRPr lang="et-E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200" kern="100" dirty="0">
                          <a:effectLst/>
                        </a:rPr>
                        <a:t>2</a:t>
                      </a:r>
                      <a:endParaRPr lang="et-E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5059106"/>
                  </a:ext>
                </a:extLst>
              </a:tr>
            </a:tbl>
          </a:graphicData>
        </a:graphic>
      </p:graphicFrame>
      <p:sp>
        <p:nvSpPr>
          <p:cNvPr id="15" name="Text Placeholder 12">
            <a:extLst>
              <a:ext uri="{FF2B5EF4-FFF2-40B4-BE49-F238E27FC236}">
                <a16:creationId xmlns:a16="http://schemas.microsoft.com/office/drawing/2014/main" id="{00CB91E7-5E43-E2DD-704F-4597BF03EA86}"/>
              </a:ext>
            </a:extLst>
          </p:cNvPr>
          <p:cNvSpPr txBox="1">
            <a:spLocks/>
          </p:cNvSpPr>
          <p:nvPr/>
        </p:nvSpPr>
        <p:spPr>
          <a:xfrm>
            <a:off x="353352" y="6297842"/>
            <a:ext cx="6054901" cy="430847"/>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1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a:lnSpc>
                <a:spcPct val="100000"/>
              </a:lnSpc>
              <a:spcBef>
                <a:spcPts val="0"/>
              </a:spcBef>
            </a:pPr>
            <a:r>
              <a:rPr lang="et-EE" dirty="0"/>
              <a:t>Allikas: </a:t>
            </a:r>
          </a:p>
          <a:p>
            <a:pPr>
              <a:lnSpc>
                <a:spcPct val="100000"/>
              </a:lnSpc>
              <a:spcBef>
                <a:spcPts val="0"/>
              </a:spcBef>
            </a:pPr>
            <a:r>
              <a:rPr lang="fi-FI" dirty="0"/>
              <a:t>https://www.ilmateenistus.ee/ilmatarkus/publikatsioonid/aastaraamatud/</a:t>
            </a:r>
            <a:endParaRPr lang="et-EE" dirty="0"/>
          </a:p>
        </p:txBody>
      </p:sp>
    </p:spTree>
    <p:extLst>
      <p:ext uri="{BB962C8B-B14F-4D97-AF65-F5344CB8AC3E}">
        <p14:creationId xmlns:p14="http://schemas.microsoft.com/office/powerpoint/2010/main" val="2976947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24B95-89B7-28F9-518C-2D017FDAF3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2107C4B-53FF-4D96-7D36-8D4A657B3A5A}"/>
              </a:ext>
            </a:extLst>
          </p:cNvPr>
          <p:cNvSpPr>
            <a:spLocks noGrp="1"/>
          </p:cNvSpPr>
          <p:nvPr>
            <p:ph type="body" idx="1"/>
          </p:nvPr>
        </p:nvSpPr>
        <p:spPr>
          <a:xfrm>
            <a:off x="838200" y="1526102"/>
            <a:ext cx="10659894" cy="4650861"/>
          </a:xfrm>
        </p:spPr>
        <p:txBody>
          <a:bodyPr>
            <a:normAutofit/>
          </a:bodyPr>
          <a:lstStyle/>
          <a:p>
            <a:pPr marL="114300" indent="0">
              <a:buNone/>
            </a:pPr>
            <a:r>
              <a:rPr lang="et-EE" dirty="0"/>
              <a:t>Kuumalained suurendavad ka suremust. </a:t>
            </a:r>
            <a:r>
              <a:rPr lang="et-EE" dirty="0">
                <a:hlinkClick r:id="rId2"/>
              </a:rPr>
              <a:t>Hiljutise uuringu </a:t>
            </a:r>
            <a:r>
              <a:rPr lang="et-EE" dirty="0"/>
              <a:t>kohaselt suureneb kuumaga seotud surmajuhtumite arv Euroopas halvima kliimastsenaariumi korral (4 °C soojenemine) sajandi lõpuks enam kui 30 korda ehk umbes 90 000 kuumaga seotud surmajuhtumini aastas. </a:t>
            </a:r>
          </a:p>
        </p:txBody>
      </p:sp>
      <p:sp>
        <p:nvSpPr>
          <p:cNvPr id="3" name="Date Placeholder 2">
            <a:extLst>
              <a:ext uri="{FF2B5EF4-FFF2-40B4-BE49-F238E27FC236}">
                <a16:creationId xmlns:a16="http://schemas.microsoft.com/office/drawing/2014/main" id="{8E8E9E22-E6F1-9CAF-0B2C-C0485ADB3CB0}"/>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4E1AC54E-CC4D-687B-CFB0-A5526113C9D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42</a:t>
            </a:fld>
            <a:endParaRPr lang="de-DE"/>
          </a:p>
        </p:txBody>
      </p:sp>
      <p:sp>
        <p:nvSpPr>
          <p:cNvPr id="5" name="Title 4">
            <a:extLst>
              <a:ext uri="{FF2B5EF4-FFF2-40B4-BE49-F238E27FC236}">
                <a16:creationId xmlns:a16="http://schemas.microsoft.com/office/drawing/2014/main" id="{6A8D6FF7-AF33-2B70-A873-5E96F8DDC976}"/>
              </a:ext>
            </a:extLst>
          </p:cNvPr>
          <p:cNvSpPr>
            <a:spLocks noGrp="1"/>
          </p:cNvSpPr>
          <p:nvPr>
            <p:ph type="title"/>
          </p:nvPr>
        </p:nvSpPr>
        <p:spPr/>
        <p:txBody>
          <a:bodyPr/>
          <a:lstStyle/>
          <a:p>
            <a:r>
              <a:rPr lang="et-EE" dirty="0"/>
              <a:t>Kuumalained ja suremus </a:t>
            </a:r>
          </a:p>
        </p:txBody>
      </p:sp>
      <p:sp>
        <p:nvSpPr>
          <p:cNvPr id="9" name="Google Shape;539;p29">
            <a:extLst>
              <a:ext uri="{FF2B5EF4-FFF2-40B4-BE49-F238E27FC236}">
                <a16:creationId xmlns:a16="http://schemas.microsoft.com/office/drawing/2014/main" id="{9DAE8220-0131-6DAC-5703-9DB3471617AA}"/>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1F0C6FAF-E16B-5802-5E66-9307D964E552}"/>
              </a:ext>
            </a:extLst>
          </p:cNvPr>
          <p:cNvPicPr preferRelativeResize="0"/>
          <p:nvPr/>
        </p:nvPicPr>
        <p:blipFill rotWithShape="1">
          <a:blip r:embed="rId3">
            <a:alphaModFix/>
          </a:blip>
          <a:srcRect/>
          <a:stretch/>
        </p:blipFill>
        <p:spPr>
          <a:xfrm>
            <a:off x="118748" y="129311"/>
            <a:ext cx="385720" cy="341790"/>
          </a:xfrm>
          <a:prstGeom prst="rect">
            <a:avLst/>
          </a:prstGeom>
          <a:noFill/>
          <a:ln>
            <a:noFill/>
          </a:ln>
        </p:spPr>
      </p:pic>
      <p:sp>
        <p:nvSpPr>
          <p:cNvPr id="13" name="Text Placeholder 12">
            <a:extLst>
              <a:ext uri="{FF2B5EF4-FFF2-40B4-BE49-F238E27FC236}">
                <a16:creationId xmlns:a16="http://schemas.microsoft.com/office/drawing/2014/main" id="{611C8B69-9552-7FC5-947B-634EB8AD6BE3}"/>
              </a:ext>
            </a:extLst>
          </p:cNvPr>
          <p:cNvSpPr>
            <a:spLocks noGrp="1"/>
          </p:cNvSpPr>
          <p:nvPr>
            <p:ph type="body" idx="3"/>
          </p:nvPr>
        </p:nvSpPr>
        <p:spPr/>
        <p:txBody>
          <a:bodyPr/>
          <a:lstStyle/>
          <a:p>
            <a:endParaRPr lang="et-EE"/>
          </a:p>
        </p:txBody>
      </p:sp>
      <p:pic>
        <p:nvPicPr>
          <p:cNvPr id="8" name="Picture 7">
            <a:extLst>
              <a:ext uri="{FF2B5EF4-FFF2-40B4-BE49-F238E27FC236}">
                <a16:creationId xmlns:a16="http://schemas.microsoft.com/office/drawing/2014/main" id="{F6E12A57-EE03-CCC2-CEBB-6A23CC8B70D0}"/>
              </a:ext>
            </a:extLst>
          </p:cNvPr>
          <p:cNvPicPr>
            <a:picLocks noChangeAspect="1"/>
          </p:cNvPicPr>
          <p:nvPr/>
        </p:nvPicPr>
        <p:blipFill>
          <a:blip r:embed="rId4"/>
          <a:stretch>
            <a:fillRect/>
          </a:stretch>
        </p:blipFill>
        <p:spPr>
          <a:xfrm>
            <a:off x="6168147" y="3614369"/>
            <a:ext cx="5201376" cy="2353003"/>
          </a:xfrm>
          <a:prstGeom prst="rect">
            <a:avLst/>
          </a:prstGeom>
        </p:spPr>
      </p:pic>
    </p:spTree>
    <p:extLst>
      <p:ext uri="{BB962C8B-B14F-4D97-AF65-F5344CB8AC3E}">
        <p14:creationId xmlns:p14="http://schemas.microsoft.com/office/powerpoint/2010/main" val="3482717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24897-28B1-264E-2119-4147181543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BD9346-397D-E45D-A6B2-20B76E71CF05}"/>
              </a:ext>
            </a:extLst>
          </p:cNvPr>
          <p:cNvSpPr>
            <a:spLocks noGrp="1"/>
          </p:cNvSpPr>
          <p:nvPr>
            <p:ph type="body" idx="1"/>
          </p:nvPr>
        </p:nvSpPr>
        <p:spPr>
          <a:xfrm>
            <a:off x="838200" y="1526102"/>
            <a:ext cx="10659894" cy="4650861"/>
          </a:xfrm>
        </p:spPr>
        <p:txBody>
          <a:bodyPr>
            <a:normAutofit lnSpcReduction="10000"/>
          </a:bodyPr>
          <a:lstStyle/>
          <a:p>
            <a:pPr rtl="0">
              <a:buNone/>
            </a:pPr>
            <a:r>
              <a:rPr lang="et-EE" dirty="0">
                <a:effectLst/>
              </a:rPr>
              <a:t>Ajavahemikul 1991–2020 registreeriti Eestis keskmiselt 53 kuumaga seotud surmajuhtumit aastas. </a:t>
            </a:r>
            <a:endParaRPr lang="et-EE" dirty="0"/>
          </a:p>
          <a:p>
            <a:r>
              <a:rPr lang="et-EE" dirty="0">
                <a:effectLst/>
                <a:hlinkClick r:id="rId2"/>
              </a:rPr>
              <a:t>Uuringu</a:t>
            </a:r>
            <a:r>
              <a:rPr lang="et-EE" dirty="0">
                <a:effectLst/>
              </a:rPr>
              <a:t> tulemuste kohaselt võib see arv halvima kliimastsenaariumi (</a:t>
            </a:r>
            <a:r>
              <a:rPr lang="et-EE" b="1" dirty="0">
                <a:effectLst/>
              </a:rPr>
              <a:t>4°C soojenemine</a:t>
            </a:r>
            <a:r>
              <a:rPr lang="et-EE" dirty="0">
                <a:effectLst/>
              </a:rPr>
              <a:t>) korral 2100. aastaks tõusta 201-ni.</a:t>
            </a:r>
            <a:endParaRPr lang="et-EE" dirty="0"/>
          </a:p>
          <a:p>
            <a:pPr rtl="0">
              <a:buFont typeface="Arial" panose="020B0604020202020204" pitchFamily="34" charset="0"/>
              <a:buChar char="•"/>
            </a:pPr>
            <a:r>
              <a:rPr lang="et-EE" b="1" dirty="0">
                <a:effectLst/>
              </a:rPr>
              <a:t>Kui soojenemine jääb 1,5 °C piiresse</a:t>
            </a:r>
            <a:r>
              <a:rPr lang="et-EE" dirty="0">
                <a:effectLst/>
              </a:rPr>
              <a:t>, on sajandi lõpuks prognoositav kuumarabanduse tagajärjel hukkunute arv aastas 70,</a:t>
            </a:r>
            <a:r>
              <a:rPr lang="et-EE" b="1" dirty="0">
                <a:effectLst/>
              </a:rPr>
              <a:t> </a:t>
            </a:r>
            <a:endParaRPr lang="et-EE" dirty="0"/>
          </a:p>
          <a:p>
            <a:pPr rtl="0">
              <a:buFont typeface="Arial" panose="020B0604020202020204" pitchFamily="34" charset="0"/>
              <a:buChar char="•"/>
            </a:pPr>
            <a:r>
              <a:rPr lang="et-EE" b="1" dirty="0">
                <a:effectLst/>
              </a:rPr>
              <a:t>2 °C soojenemise</a:t>
            </a:r>
            <a:r>
              <a:rPr lang="et-EE" dirty="0">
                <a:effectLst/>
              </a:rPr>
              <a:t> korral 87,</a:t>
            </a:r>
            <a:endParaRPr lang="et-EE" dirty="0"/>
          </a:p>
          <a:p>
            <a:pPr rtl="0">
              <a:buFont typeface="Arial" panose="020B0604020202020204" pitchFamily="34" charset="0"/>
              <a:buChar char="•"/>
            </a:pPr>
            <a:r>
              <a:rPr lang="et-EE" dirty="0">
                <a:effectLst/>
              </a:rPr>
              <a:t>ja </a:t>
            </a:r>
            <a:r>
              <a:rPr lang="et-EE" b="1" dirty="0">
                <a:effectLst/>
              </a:rPr>
              <a:t>3 °C soojenemise</a:t>
            </a:r>
            <a:r>
              <a:rPr lang="et-EE" dirty="0">
                <a:effectLst/>
              </a:rPr>
              <a:t> korral 130. </a:t>
            </a:r>
            <a:endParaRPr lang="et-EE" dirty="0"/>
          </a:p>
        </p:txBody>
      </p:sp>
      <p:sp>
        <p:nvSpPr>
          <p:cNvPr id="3" name="Date Placeholder 2">
            <a:extLst>
              <a:ext uri="{FF2B5EF4-FFF2-40B4-BE49-F238E27FC236}">
                <a16:creationId xmlns:a16="http://schemas.microsoft.com/office/drawing/2014/main" id="{F949F22C-A6A5-BE2F-C4A5-50034F2914D4}"/>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27088F17-A195-02DB-F0B2-5FE7311C97F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43</a:t>
            </a:fld>
            <a:endParaRPr lang="de-DE"/>
          </a:p>
        </p:txBody>
      </p:sp>
      <p:sp>
        <p:nvSpPr>
          <p:cNvPr id="5" name="Title 4">
            <a:extLst>
              <a:ext uri="{FF2B5EF4-FFF2-40B4-BE49-F238E27FC236}">
                <a16:creationId xmlns:a16="http://schemas.microsoft.com/office/drawing/2014/main" id="{7CD6645C-D8C8-EAB6-19DE-871FFD2751C0}"/>
              </a:ext>
            </a:extLst>
          </p:cNvPr>
          <p:cNvSpPr>
            <a:spLocks noGrp="1"/>
          </p:cNvSpPr>
          <p:nvPr>
            <p:ph type="title"/>
          </p:nvPr>
        </p:nvSpPr>
        <p:spPr/>
        <p:txBody>
          <a:bodyPr/>
          <a:lstStyle/>
          <a:p>
            <a:r>
              <a:rPr lang="et-EE" dirty="0"/>
              <a:t>Kuumalained ja suremus </a:t>
            </a:r>
          </a:p>
        </p:txBody>
      </p:sp>
      <p:sp>
        <p:nvSpPr>
          <p:cNvPr id="9" name="Google Shape;539;p29">
            <a:extLst>
              <a:ext uri="{FF2B5EF4-FFF2-40B4-BE49-F238E27FC236}">
                <a16:creationId xmlns:a16="http://schemas.microsoft.com/office/drawing/2014/main" id="{E35D8019-F161-A71B-A26E-0085C8DA0323}"/>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D0A10B7C-5890-0C5A-0A0D-59A137EE10D2}"/>
              </a:ext>
            </a:extLst>
          </p:cNvPr>
          <p:cNvPicPr preferRelativeResize="0"/>
          <p:nvPr/>
        </p:nvPicPr>
        <p:blipFill rotWithShape="1">
          <a:blip r:embed="rId3">
            <a:alphaModFix/>
          </a:blip>
          <a:srcRect/>
          <a:stretch/>
        </p:blipFill>
        <p:spPr>
          <a:xfrm>
            <a:off x="118748" y="129311"/>
            <a:ext cx="385720" cy="341790"/>
          </a:xfrm>
          <a:prstGeom prst="rect">
            <a:avLst/>
          </a:prstGeom>
          <a:noFill/>
          <a:ln>
            <a:noFill/>
          </a:ln>
        </p:spPr>
      </p:pic>
      <p:sp>
        <p:nvSpPr>
          <p:cNvPr id="13" name="Text Placeholder 12">
            <a:extLst>
              <a:ext uri="{FF2B5EF4-FFF2-40B4-BE49-F238E27FC236}">
                <a16:creationId xmlns:a16="http://schemas.microsoft.com/office/drawing/2014/main" id="{B2237C1E-BE0A-AC90-9A18-2D73AF6462CD}"/>
              </a:ext>
            </a:extLst>
          </p:cNvPr>
          <p:cNvSpPr>
            <a:spLocks noGrp="1"/>
          </p:cNvSpPr>
          <p:nvPr>
            <p:ph type="body" idx="3"/>
          </p:nvPr>
        </p:nvSpPr>
        <p:spPr/>
        <p:txBody>
          <a:bodyPr/>
          <a:lstStyle/>
          <a:p>
            <a:endParaRPr lang="et-EE"/>
          </a:p>
        </p:txBody>
      </p:sp>
    </p:spTree>
    <p:extLst>
      <p:ext uri="{BB962C8B-B14F-4D97-AF65-F5344CB8AC3E}">
        <p14:creationId xmlns:p14="http://schemas.microsoft.com/office/powerpoint/2010/main" val="3210873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317E3-A734-67BB-6DD6-537E63D0D30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EF0891-ECAA-D6BA-970D-9050073A0934}"/>
              </a:ext>
            </a:extLst>
          </p:cNvPr>
          <p:cNvSpPr>
            <a:spLocks noGrp="1"/>
          </p:cNvSpPr>
          <p:nvPr>
            <p:ph type="body" idx="1"/>
          </p:nvPr>
        </p:nvSpPr>
        <p:spPr>
          <a:xfrm>
            <a:off x="838200" y="1362142"/>
            <a:ext cx="10932268" cy="4650861"/>
          </a:xfrm>
        </p:spPr>
        <p:txBody>
          <a:bodyPr>
            <a:normAutofit fontScale="92500" lnSpcReduction="10000"/>
          </a:bodyPr>
          <a:lstStyle/>
          <a:p>
            <a:pPr rtl="0">
              <a:buNone/>
            </a:pPr>
            <a:r>
              <a:rPr lang="et-EE" dirty="0">
                <a:effectLst/>
              </a:rPr>
              <a:t>Kuumalained on eriti oluline probleem linnades, kuna seal on: </a:t>
            </a:r>
            <a:endParaRPr lang="et-EE" dirty="0"/>
          </a:p>
          <a:p>
            <a:pPr rtl="0">
              <a:buFont typeface="Arial" panose="020B0604020202020204" pitchFamily="34" charset="0"/>
              <a:buChar char="•"/>
            </a:pPr>
            <a:r>
              <a:rPr lang="et-EE" dirty="0">
                <a:effectLst/>
              </a:rPr>
              <a:t>palju asfalteeritud pindu (parkimisplatsid, tänavad), </a:t>
            </a:r>
            <a:endParaRPr lang="et-EE" dirty="0"/>
          </a:p>
          <a:p>
            <a:pPr rtl="0">
              <a:buFont typeface="Arial" panose="020B0604020202020204" pitchFamily="34" charset="0"/>
              <a:buChar char="•"/>
            </a:pPr>
            <a:r>
              <a:rPr lang="et-EE" dirty="0">
                <a:effectLst/>
              </a:rPr>
              <a:t>palju hooneid, mis neelavad soojust,</a:t>
            </a:r>
            <a:endParaRPr lang="et-EE" dirty="0"/>
          </a:p>
          <a:p>
            <a:pPr rtl="0">
              <a:buFont typeface="Arial" panose="020B0604020202020204" pitchFamily="34" charset="0"/>
              <a:buChar char="•"/>
            </a:pPr>
            <a:r>
              <a:rPr lang="et-EE" dirty="0">
                <a:effectLst/>
              </a:rPr>
              <a:t>vähe haljastust. </a:t>
            </a:r>
          </a:p>
          <a:p>
            <a:pPr rtl="0">
              <a:buFont typeface="Arial" panose="020B0604020202020204" pitchFamily="34" charset="0"/>
              <a:buChar char="•"/>
            </a:pPr>
            <a:r>
              <a:rPr lang="et-EE" dirty="0">
                <a:effectLst/>
              </a:rPr>
              <a:t>Linnad toodavad ka ise soojust, mis eraldub sellistest allikatest nagu ahjud, kliimaseadmed ja sõidukid. </a:t>
            </a:r>
          </a:p>
          <a:p>
            <a:pPr marL="114300" indent="0">
              <a:buNone/>
            </a:pPr>
            <a:endParaRPr lang="et-EE" dirty="0"/>
          </a:p>
          <a:p>
            <a:pPr marL="114300" indent="0">
              <a:buNone/>
            </a:pPr>
            <a:r>
              <a:rPr lang="et-EE" dirty="0"/>
              <a:t>Kõik need eelnevad tegurid loovad linnades piirkondi, kus temperatuur on kõrgem kui ümbritsevatel aladel ja mida nimetatakse </a:t>
            </a:r>
            <a:r>
              <a:rPr lang="et-EE" b="1" dirty="0"/>
              <a:t>linna soojussaarteks</a:t>
            </a:r>
            <a:r>
              <a:rPr lang="et-EE" dirty="0"/>
              <a:t>.</a:t>
            </a:r>
          </a:p>
        </p:txBody>
      </p:sp>
      <p:sp>
        <p:nvSpPr>
          <p:cNvPr id="3" name="Date Placeholder 2">
            <a:extLst>
              <a:ext uri="{FF2B5EF4-FFF2-40B4-BE49-F238E27FC236}">
                <a16:creationId xmlns:a16="http://schemas.microsoft.com/office/drawing/2014/main" id="{9DEAF08B-B85B-5B13-4869-CF65E52BDE14}"/>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EDF92D1A-7727-794C-B4B0-1E472609153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44</a:t>
            </a:fld>
            <a:endParaRPr lang="de-DE"/>
          </a:p>
        </p:txBody>
      </p:sp>
      <p:sp>
        <p:nvSpPr>
          <p:cNvPr id="5" name="Title 4">
            <a:extLst>
              <a:ext uri="{FF2B5EF4-FFF2-40B4-BE49-F238E27FC236}">
                <a16:creationId xmlns:a16="http://schemas.microsoft.com/office/drawing/2014/main" id="{633E381F-979E-D1F2-FBA6-8DDAB40AA9EF}"/>
              </a:ext>
            </a:extLst>
          </p:cNvPr>
          <p:cNvSpPr>
            <a:spLocks noGrp="1"/>
          </p:cNvSpPr>
          <p:nvPr>
            <p:ph type="title"/>
          </p:nvPr>
        </p:nvSpPr>
        <p:spPr/>
        <p:txBody>
          <a:bodyPr/>
          <a:lstStyle/>
          <a:p>
            <a:r>
              <a:rPr lang="et-EE" dirty="0"/>
              <a:t>Soojussaared linnades</a:t>
            </a:r>
          </a:p>
        </p:txBody>
      </p:sp>
      <p:sp>
        <p:nvSpPr>
          <p:cNvPr id="9" name="Google Shape;539;p29">
            <a:extLst>
              <a:ext uri="{FF2B5EF4-FFF2-40B4-BE49-F238E27FC236}">
                <a16:creationId xmlns:a16="http://schemas.microsoft.com/office/drawing/2014/main" id="{B2534304-1992-9249-07ED-7B0304FD7EF7}"/>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9C4C4A00-FB50-B777-1CAE-71F90970B718}"/>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
        <p:nvSpPr>
          <p:cNvPr id="13" name="Text Placeholder 12">
            <a:extLst>
              <a:ext uri="{FF2B5EF4-FFF2-40B4-BE49-F238E27FC236}">
                <a16:creationId xmlns:a16="http://schemas.microsoft.com/office/drawing/2014/main" id="{461B9A93-63DD-FBD2-4FA6-F347EEEF9B50}"/>
              </a:ext>
            </a:extLst>
          </p:cNvPr>
          <p:cNvSpPr>
            <a:spLocks noGrp="1"/>
          </p:cNvSpPr>
          <p:nvPr>
            <p:ph type="body" idx="3"/>
          </p:nvPr>
        </p:nvSpPr>
        <p:spPr/>
        <p:txBody>
          <a:bodyPr/>
          <a:lstStyle/>
          <a:p>
            <a:endParaRPr lang="et-EE"/>
          </a:p>
        </p:txBody>
      </p:sp>
    </p:spTree>
    <p:extLst>
      <p:ext uri="{BB962C8B-B14F-4D97-AF65-F5344CB8AC3E}">
        <p14:creationId xmlns:p14="http://schemas.microsoft.com/office/powerpoint/2010/main" val="2566560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90463-AD96-7061-A754-6BCDB6337E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252131-24C5-A658-F6FD-8137D7E5FED9}"/>
              </a:ext>
            </a:extLst>
          </p:cNvPr>
          <p:cNvSpPr>
            <a:spLocks noGrp="1"/>
          </p:cNvSpPr>
          <p:nvPr>
            <p:ph type="body" idx="1"/>
          </p:nvPr>
        </p:nvSpPr>
        <p:spPr>
          <a:xfrm>
            <a:off x="585280" y="1352697"/>
            <a:ext cx="5241587" cy="4436952"/>
          </a:xfrm>
        </p:spPr>
        <p:txBody>
          <a:bodyPr>
            <a:normAutofit fontScale="92500"/>
          </a:bodyPr>
          <a:lstStyle/>
          <a:p>
            <a:pPr rtl="0">
              <a:buNone/>
            </a:pPr>
            <a:br>
              <a:rPr lang="et-EE" dirty="0"/>
            </a:br>
            <a:r>
              <a:rPr lang="et-EE" dirty="0">
                <a:effectLst/>
              </a:rPr>
              <a:t>2021. aasta </a:t>
            </a:r>
            <a:r>
              <a:rPr lang="et-EE" dirty="0">
                <a:effectLst/>
                <a:hlinkClick r:id="rId2"/>
              </a:rPr>
              <a:t>Tallinna soojussaarte uuringus</a:t>
            </a:r>
            <a:r>
              <a:rPr lang="et-EE" dirty="0">
                <a:effectLst/>
              </a:rPr>
              <a:t> esitatud kaardil on punasega märgitud alad, kus soojussaarte mõju 2021. aastal oli suurim – st piirkonnad, kus suur osa elanikkonnast kuulub riskirühmadesse (eakad, lapsed) ja ka soojussaare efekt on tugev. </a:t>
            </a:r>
            <a:endParaRPr lang="et-EE" dirty="0"/>
          </a:p>
        </p:txBody>
      </p:sp>
      <p:sp>
        <p:nvSpPr>
          <p:cNvPr id="3" name="Date Placeholder 2">
            <a:extLst>
              <a:ext uri="{FF2B5EF4-FFF2-40B4-BE49-F238E27FC236}">
                <a16:creationId xmlns:a16="http://schemas.microsoft.com/office/drawing/2014/main" id="{825F1E26-1CBB-AC4A-1546-BB562B59DC97}"/>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5991AB3C-E316-AA93-7CB7-123C8A3C1D3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45</a:t>
            </a:fld>
            <a:endParaRPr lang="de-DE"/>
          </a:p>
        </p:txBody>
      </p:sp>
      <p:sp>
        <p:nvSpPr>
          <p:cNvPr id="5" name="Title 4">
            <a:extLst>
              <a:ext uri="{FF2B5EF4-FFF2-40B4-BE49-F238E27FC236}">
                <a16:creationId xmlns:a16="http://schemas.microsoft.com/office/drawing/2014/main" id="{6C0BF161-5E22-F9AE-E06B-1164AD953002}"/>
              </a:ext>
            </a:extLst>
          </p:cNvPr>
          <p:cNvSpPr>
            <a:spLocks noGrp="1"/>
          </p:cNvSpPr>
          <p:nvPr>
            <p:ph type="title"/>
          </p:nvPr>
        </p:nvSpPr>
        <p:spPr/>
        <p:txBody>
          <a:bodyPr/>
          <a:lstStyle/>
          <a:p>
            <a:r>
              <a:rPr lang="et-EE" dirty="0"/>
              <a:t>Soojussaared Tallinnas</a:t>
            </a:r>
          </a:p>
        </p:txBody>
      </p:sp>
      <p:sp>
        <p:nvSpPr>
          <p:cNvPr id="9" name="Google Shape;539;p29">
            <a:extLst>
              <a:ext uri="{FF2B5EF4-FFF2-40B4-BE49-F238E27FC236}">
                <a16:creationId xmlns:a16="http://schemas.microsoft.com/office/drawing/2014/main" id="{4C3AFA22-97B9-D949-2D46-8870E625E26B}"/>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639867C9-E2CE-897B-0C42-14655F93648D}"/>
              </a:ext>
            </a:extLst>
          </p:cNvPr>
          <p:cNvPicPr preferRelativeResize="0"/>
          <p:nvPr/>
        </p:nvPicPr>
        <p:blipFill rotWithShape="1">
          <a:blip r:embed="rId3">
            <a:alphaModFix/>
          </a:blip>
          <a:srcRect/>
          <a:stretch/>
        </p:blipFill>
        <p:spPr>
          <a:xfrm>
            <a:off x="118748" y="129311"/>
            <a:ext cx="385720" cy="341790"/>
          </a:xfrm>
          <a:prstGeom prst="rect">
            <a:avLst/>
          </a:prstGeom>
          <a:noFill/>
          <a:ln>
            <a:noFill/>
          </a:ln>
        </p:spPr>
      </p:pic>
      <p:sp>
        <p:nvSpPr>
          <p:cNvPr id="13" name="Text Placeholder 12">
            <a:extLst>
              <a:ext uri="{FF2B5EF4-FFF2-40B4-BE49-F238E27FC236}">
                <a16:creationId xmlns:a16="http://schemas.microsoft.com/office/drawing/2014/main" id="{107F11A3-6C66-4BAD-079E-B34CD43BDE3E}"/>
              </a:ext>
            </a:extLst>
          </p:cNvPr>
          <p:cNvSpPr>
            <a:spLocks noGrp="1"/>
          </p:cNvSpPr>
          <p:nvPr>
            <p:ph type="body" idx="3"/>
          </p:nvPr>
        </p:nvSpPr>
        <p:spPr/>
        <p:txBody>
          <a:bodyPr/>
          <a:lstStyle/>
          <a:p>
            <a:endParaRPr lang="et-EE"/>
          </a:p>
        </p:txBody>
      </p:sp>
      <p:pic>
        <p:nvPicPr>
          <p:cNvPr id="11" name="Picture 10">
            <a:extLst>
              <a:ext uri="{FF2B5EF4-FFF2-40B4-BE49-F238E27FC236}">
                <a16:creationId xmlns:a16="http://schemas.microsoft.com/office/drawing/2014/main" id="{30B84853-DE20-2775-4EA7-598D3410BF06}"/>
              </a:ext>
            </a:extLst>
          </p:cNvPr>
          <p:cNvPicPr>
            <a:picLocks noChangeAspect="1"/>
          </p:cNvPicPr>
          <p:nvPr/>
        </p:nvPicPr>
        <p:blipFill>
          <a:blip r:embed="rId4"/>
          <a:stretch>
            <a:fillRect/>
          </a:stretch>
        </p:blipFill>
        <p:spPr>
          <a:xfrm>
            <a:off x="6263805" y="1362142"/>
            <a:ext cx="5753903" cy="4525006"/>
          </a:xfrm>
          <a:prstGeom prst="rect">
            <a:avLst/>
          </a:prstGeom>
        </p:spPr>
      </p:pic>
    </p:spTree>
    <p:extLst>
      <p:ext uri="{BB962C8B-B14F-4D97-AF65-F5344CB8AC3E}">
        <p14:creationId xmlns:p14="http://schemas.microsoft.com/office/powerpoint/2010/main" val="2525239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DE2F6-52BE-F68E-5F25-32F3D4B601E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A449E9F-B899-8453-9E1F-B3E7BEF9B1C1}"/>
              </a:ext>
            </a:extLst>
          </p:cNvPr>
          <p:cNvSpPr>
            <a:spLocks noGrp="1"/>
          </p:cNvSpPr>
          <p:nvPr>
            <p:ph type="body" idx="1"/>
          </p:nvPr>
        </p:nvSpPr>
        <p:spPr>
          <a:xfrm>
            <a:off x="585279" y="1344378"/>
            <a:ext cx="5510721" cy="4436952"/>
          </a:xfrm>
        </p:spPr>
        <p:txBody>
          <a:bodyPr>
            <a:normAutofit fontScale="92500" lnSpcReduction="10000"/>
          </a:bodyPr>
          <a:lstStyle/>
          <a:p>
            <a:pPr rtl="0">
              <a:buNone/>
            </a:pPr>
            <a:br>
              <a:rPr lang="et-EE" dirty="0"/>
            </a:br>
            <a:r>
              <a:rPr lang="et-EE" dirty="0">
                <a:effectLst/>
              </a:rPr>
              <a:t>Tallinnas on teatud piirkonnad, mis kuuma ilmaga muutuvad eriti kuumaks. Need on peamiselt tööstus-, lao- ja ärihoonete alad, kus domineerivad musta kattega lamekatused. Elamupiirkondades on suhteliselt vähe soojussaari. Erandiks on mõned uusasulad, kaubanduskeskused ja spordihallid.</a:t>
            </a:r>
            <a:endParaRPr lang="et-EE" dirty="0"/>
          </a:p>
        </p:txBody>
      </p:sp>
      <p:sp>
        <p:nvSpPr>
          <p:cNvPr id="3" name="Date Placeholder 2">
            <a:extLst>
              <a:ext uri="{FF2B5EF4-FFF2-40B4-BE49-F238E27FC236}">
                <a16:creationId xmlns:a16="http://schemas.microsoft.com/office/drawing/2014/main" id="{95653A04-A9DB-9C5E-6D32-6864053CEB5A}"/>
              </a:ext>
            </a:extLst>
          </p:cNvPr>
          <p:cNvSpPr>
            <a:spLocks noGrp="1"/>
          </p:cNvSpPr>
          <p:nvPr>
            <p:ph type="dt" idx="10"/>
          </p:nvPr>
        </p:nvSpPr>
        <p:spPr/>
        <p:txBody>
          <a:bodyPr/>
          <a:lstStyle/>
          <a:p>
            <a:fld id="{9E44D916-0201-4B95-814C-5A4D1981CD1F}" type="datetime1">
              <a:rPr lang="de-DE" smtClean="0"/>
              <a:t>06.10.2025</a:t>
            </a:fld>
            <a:endParaRPr lang="de-DE" dirty="0"/>
          </a:p>
        </p:txBody>
      </p:sp>
      <p:sp>
        <p:nvSpPr>
          <p:cNvPr id="4" name="Slide Number Placeholder 3">
            <a:extLst>
              <a:ext uri="{FF2B5EF4-FFF2-40B4-BE49-F238E27FC236}">
                <a16:creationId xmlns:a16="http://schemas.microsoft.com/office/drawing/2014/main" id="{A660D5C1-9B15-1BA1-5E23-C12DDA5FE5A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46</a:t>
            </a:fld>
            <a:endParaRPr lang="de-DE"/>
          </a:p>
        </p:txBody>
      </p:sp>
      <p:sp>
        <p:nvSpPr>
          <p:cNvPr id="5" name="Title 4">
            <a:extLst>
              <a:ext uri="{FF2B5EF4-FFF2-40B4-BE49-F238E27FC236}">
                <a16:creationId xmlns:a16="http://schemas.microsoft.com/office/drawing/2014/main" id="{08CDB3EE-70A3-1146-D4A7-182E51C4A2D8}"/>
              </a:ext>
            </a:extLst>
          </p:cNvPr>
          <p:cNvSpPr>
            <a:spLocks noGrp="1"/>
          </p:cNvSpPr>
          <p:nvPr>
            <p:ph type="title"/>
          </p:nvPr>
        </p:nvSpPr>
        <p:spPr/>
        <p:txBody>
          <a:bodyPr/>
          <a:lstStyle/>
          <a:p>
            <a:r>
              <a:rPr lang="et-EE" dirty="0"/>
              <a:t>Soojussaared Tallinnas</a:t>
            </a:r>
          </a:p>
        </p:txBody>
      </p:sp>
      <p:sp>
        <p:nvSpPr>
          <p:cNvPr id="9" name="Google Shape;539;p29">
            <a:extLst>
              <a:ext uri="{FF2B5EF4-FFF2-40B4-BE49-F238E27FC236}">
                <a16:creationId xmlns:a16="http://schemas.microsoft.com/office/drawing/2014/main" id="{B25DFDC5-7E05-92D9-A3BB-E6320D1967BD}"/>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ECBCC6EE-3E52-8117-8E4A-615CB6482EEF}"/>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
        <p:nvSpPr>
          <p:cNvPr id="13" name="Text Placeholder 12">
            <a:extLst>
              <a:ext uri="{FF2B5EF4-FFF2-40B4-BE49-F238E27FC236}">
                <a16:creationId xmlns:a16="http://schemas.microsoft.com/office/drawing/2014/main" id="{2AF3EB57-20DE-2971-6345-8D3B8A08D2B7}"/>
              </a:ext>
            </a:extLst>
          </p:cNvPr>
          <p:cNvSpPr>
            <a:spLocks noGrp="1"/>
          </p:cNvSpPr>
          <p:nvPr>
            <p:ph type="body" idx="3"/>
          </p:nvPr>
        </p:nvSpPr>
        <p:spPr>
          <a:xfrm>
            <a:off x="6365135" y="5564780"/>
            <a:ext cx="5178301" cy="430847"/>
          </a:xfrm>
        </p:spPr>
        <p:txBody>
          <a:bodyPr/>
          <a:lstStyle/>
          <a:p>
            <a:pPr>
              <a:lnSpc>
                <a:spcPct val="100000"/>
              </a:lnSpc>
              <a:spcBef>
                <a:spcPts val="0"/>
              </a:spcBef>
            </a:pPr>
            <a:r>
              <a:rPr lang="fi-FI" dirty="0"/>
              <a:t>Ülemiste piirkond Tallinnas. </a:t>
            </a:r>
            <a:endParaRPr lang="et-EE" dirty="0"/>
          </a:p>
          <a:p>
            <a:pPr>
              <a:lnSpc>
                <a:spcPct val="100000"/>
              </a:lnSpc>
              <a:spcBef>
                <a:spcPts val="0"/>
              </a:spcBef>
            </a:pPr>
            <a:r>
              <a:rPr lang="fi-FI" dirty="0"/>
              <a:t>Allikas: Maa- ja Ruumiamet https://geoportaal.maaamet.ee/eng/</a:t>
            </a:r>
            <a:endParaRPr lang="et-EE" dirty="0"/>
          </a:p>
        </p:txBody>
      </p:sp>
      <p:pic>
        <p:nvPicPr>
          <p:cNvPr id="7" name="Picture 6" descr="Aerial view of a building with many cars&#10;&#10;AI-generated content may be incorrect.">
            <a:extLst>
              <a:ext uri="{FF2B5EF4-FFF2-40B4-BE49-F238E27FC236}">
                <a16:creationId xmlns:a16="http://schemas.microsoft.com/office/drawing/2014/main" id="{6A91827B-93F8-D2DF-1279-97DBAA826C0C}"/>
              </a:ext>
            </a:extLst>
          </p:cNvPr>
          <p:cNvPicPr>
            <a:picLocks noChangeAspect="1"/>
          </p:cNvPicPr>
          <p:nvPr/>
        </p:nvPicPr>
        <p:blipFill>
          <a:blip r:embed="rId3"/>
          <a:stretch>
            <a:fillRect/>
          </a:stretch>
        </p:blipFill>
        <p:spPr>
          <a:xfrm>
            <a:off x="6365135" y="1718054"/>
            <a:ext cx="5178301" cy="3706238"/>
          </a:xfrm>
          <a:prstGeom prst="rect">
            <a:avLst/>
          </a:prstGeom>
        </p:spPr>
      </p:pic>
    </p:spTree>
    <p:extLst>
      <p:ext uri="{BB962C8B-B14F-4D97-AF65-F5344CB8AC3E}">
        <p14:creationId xmlns:p14="http://schemas.microsoft.com/office/powerpoint/2010/main" val="2415162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B3701-2AA7-9B8B-8A0B-17C07FE615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41578C4-AE58-0112-0192-0071AF56E7B6}"/>
              </a:ext>
            </a:extLst>
          </p:cNvPr>
          <p:cNvSpPr>
            <a:spLocks noGrp="1"/>
          </p:cNvSpPr>
          <p:nvPr>
            <p:ph type="body" idx="1"/>
          </p:nvPr>
        </p:nvSpPr>
        <p:spPr>
          <a:xfrm>
            <a:off x="838200" y="1362142"/>
            <a:ext cx="10932268" cy="4650861"/>
          </a:xfrm>
        </p:spPr>
        <p:txBody>
          <a:bodyPr>
            <a:normAutofit/>
          </a:bodyPr>
          <a:lstStyle/>
          <a:p>
            <a:pPr rtl="0">
              <a:buNone/>
            </a:pPr>
            <a:r>
              <a:rPr lang="fi-FI" dirty="0">
                <a:effectLst/>
              </a:rPr>
              <a:t>Mida saab linn teha, et kaitsta elanikke kuumalainete eest?</a:t>
            </a:r>
            <a:endParaRPr lang="et-EE" dirty="0">
              <a:effectLst/>
            </a:endParaRPr>
          </a:p>
          <a:p>
            <a:r>
              <a:rPr lang="fi-FI" dirty="0"/>
              <a:t>Rohkem haljastust (nt tänavahaljastus, pargid, rohekatused)</a:t>
            </a:r>
            <a:endParaRPr lang="et-EE" dirty="0"/>
          </a:p>
          <a:p>
            <a:r>
              <a:rPr lang="fi-FI" dirty="0"/>
              <a:t>Vähem tumedaid pindu (nagu asfalt)</a:t>
            </a:r>
            <a:endParaRPr lang="et-EE" dirty="0"/>
          </a:p>
          <a:p>
            <a:r>
              <a:rPr lang="fi-FI" dirty="0"/>
              <a:t>Jahutuskohad (konditsioneeritud alad, veega piserdamise võimalus)</a:t>
            </a:r>
            <a:endParaRPr lang="et-EE" dirty="0"/>
          </a:p>
          <a:p>
            <a:r>
              <a:rPr lang="fi-FI" dirty="0"/>
              <a:t>Joogivee kättesaadavus</a:t>
            </a:r>
            <a:endParaRPr lang="et-EE" dirty="0"/>
          </a:p>
          <a:p>
            <a:endParaRPr lang="et-EE" dirty="0"/>
          </a:p>
          <a:p>
            <a:pPr marL="114300" indent="0">
              <a:buNone/>
            </a:pPr>
            <a:r>
              <a:rPr lang="et-EE" b="1" dirty="0">
                <a:solidFill>
                  <a:schemeClr val="bg2"/>
                </a:solidFill>
              </a:rPr>
              <a:t>Arutelu</a:t>
            </a:r>
            <a:r>
              <a:rPr lang="et-EE" dirty="0"/>
              <a:t>: mida linn veel teha saab?</a:t>
            </a:r>
            <a:endParaRPr lang="fi-FI" dirty="0"/>
          </a:p>
        </p:txBody>
      </p:sp>
      <p:sp>
        <p:nvSpPr>
          <p:cNvPr id="3" name="Date Placeholder 2">
            <a:extLst>
              <a:ext uri="{FF2B5EF4-FFF2-40B4-BE49-F238E27FC236}">
                <a16:creationId xmlns:a16="http://schemas.microsoft.com/office/drawing/2014/main" id="{8BCD3C5D-BF95-BA14-55B0-7D3996C86036}"/>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3A8F0609-A44F-D209-EB6D-3BF8D41575D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47</a:t>
            </a:fld>
            <a:endParaRPr lang="de-DE"/>
          </a:p>
        </p:txBody>
      </p:sp>
      <p:sp>
        <p:nvSpPr>
          <p:cNvPr id="5" name="Title 4">
            <a:extLst>
              <a:ext uri="{FF2B5EF4-FFF2-40B4-BE49-F238E27FC236}">
                <a16:creationId xmlns:a16="http://schemas.microsoft.com/office/drawing/2014/main" id="{03BF2721-C0CC-DA33-2D19-96F66527DFCC}"/>
              </a:ext>
            </a:extLst>
          </p:cNvPr>
          <p:cNvSpPr>
            <a:spLocks noGrp="1"/>
          </p:cNvSpPr>
          <p:nvPr>
            <p:ph type="title"/>
          </p:nvPr>
        </p:nvSpPr>
        <p:spPr/>
        <p:txBody>
          <a:bodyPr/>
          <a:lstStyle/>
          <a:p>
            <a:r>
              <a:rPr lang="et-EE" dirty="0"/>
              <a:t>Mida saab linn teha?</a:t>
            </a:r>
          </a:p>
        </p:txBody>
      </p:sp>
      <p:sp>
        <p:nvSpPr>
          <p:cNvPr id="9" name="Google Shape;539;p29">
            <a:extLst>
              <a:ext uri="{FF2B5EF4-FFF2-40B4-BE49-F238E27FC236}">
                <a16:creationId xmlns:a16="http://schemas.microsoft.com/office/drawing/2014/main" id="{6FE56686-6ABA-3702-6E0A-FAA2D089C07D}"/>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9ADCA169-B1C2-99A7-6A1F-B0C64D468EF7}"/>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
        <p:nvSpPr>
          <p:cNvPr id="13" name="Text Placeholder 12">
            <a:extLst>
              <a:ext uri="{FF2B5EF4-FFF2-40B4-BE49-F238E27FC236}">
                <a16:creationId xmlns:a16="http://schemas.microsoft.com/office/drawing/2014/main" id="{F46A066A-4A4C-2B80-FB22-FE01B0478990}"/>
              </a:ext>
            </a:extLst>
          </p:cNvPr>
          <p:cNvSpPr>
            <a:spLocks noGrp="1"/>
          </p:cNvSpPr>
          <p:nvPr>
            <p:ph type="body" idx="3"/>
          </p:nvPr>
        </p:nvSpPr>
        <p:spPr/>
        <p:txBody>
          <a:bodyPr/>
          <a:lstStyle/>
          <a:p>
            <a:endParaRPr lang="et-EE" dirty="0"/>
          </a:p>
        </p:txBody>
      </p:sp>
      <p:sp>
        <p:nvSpPr>
          <p:cNvPr id="6" name="AutoShape 2" descr="Scene Background Image">
            <a:extLst>
              <a:ext uri="{FF2B5EF4-FFF2-40B4-BE49-F238E27FC236}">
                <a16:creationId xmlns:a16="http://schemas.microsoft.com/office/drawing/2014/main" id="{4EEBED5D-E5E2-CFB6-4BAB-1FAB9AE6D7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AutoShape 4" descr="Scene Background Image">
            <a:extLst>
              <a:ext uri="{FF2B5EF4-FFF2-40B4-BE49-F238E27FC236}">
                <a16:creationId xmlns:a16="http://schemas.microsoft.com/office/drawing/2014/main" id="{8D233AA4-31A7-8027-E51D-475067920B8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Tree>
    <p:extLst>
      <p:ext uri="{BB962C8B-B14F-4D97-AF65-F5344CB8AC3E}">
        <p14:creationId xmlns:p14="http://schemas.microsoft.com/office/powerpoint/2010/main" val="1341126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7D0BA-0D69-7039-5C76-48A4DC5DC7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FCD5CA-8E9D-9073-4CC6-239374A48464}"/>
              </a:ext>
            </a:extLst>
          </p:cNvPr>
          <p:cNvSpPr>
            <a:spLocks noGrp="1"/>
          </p:cNvSpPr>
          <p:nvPr>
            <p:ph type="body" idx="1"/>
          </p:nvPr>
        </p:nvSpPr>
        <p:spPr>
          <a:xfrm>
            <a:off x="838200" y="1362142"/>
            <a:ext cx="10932268" cy="4650861"/>
          </a:xfrm>
        </p:spPr>
        <p:txBody>
          <a:bodyPr>
            <a:normAutofit fontScale="92500"/>
          </a:bodyPr>
          <a:lstStyle/>
          <a:p>
            <a:pPr rtl="0">
              <a:buNone/>
            </a:pPr>
            <a:r>
              <a:rPr lang="fi-FI" dirty="0">
                <a:effectLst/>
              </a:rPr>
              <a:t>Mida mina saan teha, et end kuumalainete eest kaitsta?</a:t>
            </a:r>
            <a:endParaRPr lang="fi-FI" dirty="0"/>
          </a:p>
          <a:p>
            <a:r>
              <a:rPr lang="fi-FI" dirty="0"/>
              <a:t>Hoian aknad päeval suletuna ja tuulutan öösel</a:t>
            </a:r>
            <a:endParaRPr lang="et-EE" dirty="0"/>
          </a:p>
          <a:p>
            <a:r>
              <a:rPr lang="fi-FI" dirty="0"/>
              <a:t>Riietun kergelt ja heledates toonides ning kannan päikese käes peakatet.</a:t>
            </a:r>
            <a:endParaRPr lang="et-EE" dirty="0"/>
          </a:p>
          <a:p>
            <a:r>
              <a:rPr lang="et-EE" dirty="0"/>
              <a:t>Joon palju, eelistatult vett</a:t>
            </a:r>
          </a:p>
          <a:p>
            <a:r>
              <a:rPr lang="fi-FI" dirty="0"/>
              <a:t>Väldin liigset füüsilist koormust ja pikaajalist päikese käes viibimist</a:t>
            </a:r>
            <a:endParaRPr lang="et-EE" dirty="0"/>
          </a:p>
          <a:p>
            <a:r>
              <a:rPr lang="et-EE" dirty="0"/>
              <a:t>Püsin siseruumides</a:t>
            </a:r>
          </a:p>
          <a:p>
            <a:pPr marL="114300" indent="0">
              <a:buNone/>
            </a:pPr>
            <a:endParaRPr lang="et-EE" b="1" dirty="0">
              <a:solidFill>
                <a:schemeClr val="bg2"/>
              </a:solidFill>
            </a:endParaRPr>
          </a:p>
          <a:p>
            <a:pPr marL="114300" indent="0">
              <a:buNone/>
            </a:pPr>
            <a:r>
              <a:rPr lang="et-EE" b="1" dirty="0">
                <a:solidFill>
                  <a:schemeClr val="bg2"/>
                </a:solidFill>
              </a:rPr>
              <a:t>Arutelu</a:t>
            </a:r>
            <a:r>
              <a:rPr lang="et-EE" dirty="0"/>
              <a:t>: mida mina veel teha saan?</a:t>
            </a:r>
            <a:endParaRPr lang="fi-FI" dirty="0"/>
          </a:p>
        </p:txBody>
      </p:sp>
      <p:sp>
        <p:nvSpPr>
          <p:cNvPr id="3" name="Date Placeholder 2">
            <a:extLst>
              <a:ext uri="{FF2B5EF4-FFF2-40B4-BE49-F238E27FC236}">
                <a16:creationId xmlns:a16="http://schemas.microsoft.com/office/drawing/2014/main" id="{AA66B7CD-2832-7D8C-8625-1537B4C9618C}"/>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2E2442B5-D092-2327-F60D-E119DFDBDB1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48</a:t>
            </a:fld>
            <a:endParaRPr lang="de-DE"/>
          </a:p>
        </p:txBody>
      </p:sp>
      <p:sp>
        <p:nvSpPr>
          <p:cNvPr id="5" name="Title 4">
            <a:extLst>
              <a:ext uri="{FF2B5EF4-FFF2-40B4-BE49-F238E27FC236}">
                <a16:creationId xmlns:a16="http://schemas.microsoft.com/office/drawing/2014/main" id="{BD7035F6-9061-3FB8-FB69-9DC0DB4FC3EF}"/>
              </a:ext>
            </a:extLst>
          </p:cNvPr>
          <p:cNvSpPr>
            <a:spLocks noGrp="1"/>
          </p:cNvSpPr>
          <p:nvPr>
            <p:ph type="title"/>
          </p:nvPr>
        </p:nvSpPr>
        <p:spPr/>
        <p:txBody>
          <a:bodyPr/>
          <a:lstStyle/>
          <a:p>
            <a:r>
              <a:rPr lang="et-EE" dirty="0"/>
              <a:t>Mida saan mina teha?</a:t>
            </a:r>
          </a:p>
        </p:txBody>
      </p:sp>
      <p:sp>
        <p:nvSpPr>
          <p:cNvPr id="9" name="Google Shape;539;p29">
            <a:extLst>
              <a:ext uri="{FF2B5EF4-FFF2-40B4-BE49-F238E27FC236}">
                <a16:creationId xmlns:a16="http://schemas.microsoft.com/office/drawing/2014/main" id="{8B80A566-7EF3-503D-5096-939EC8061ED4}"/>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1AD1BC2E-7A91-D6E6-869E-29A8C2ED826E}"/>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
        <p:nvSpPr>
          <p:cNvPr id="13" name="Text Placeholder 12">
            <a:extLst>
              <a:ext uri="{FF2B5EF4-FFF2-40B4-BE49-F238E27FC236}">
                <a16:creationId xmlns:a16="http://schemas.microsoft.com/office/drawing/2014/main" id="{F7BD029D-83AB-13AA-2B19-F2A275B85DDC}"/>
              </a:ext>
            </a:extLst>
          </p:cNvPr>
          <p:cNvSpPr>
            <a:spLocks noGrp="1"/>
          </p:cNvSpPr>
          <p:nvPr>
            <p:ph type="body" idx="3"/>
          </p:nvPr>
        </p:nvSpPr>
        <p:spPr/>
        <p:txBody>
          <a:bodyPr/>
          <a:lstStyle/>
          <a:p>
            <a:endParaRPr lang="et-EE"/>
          </a:p>
        </p:txBody>
      </p:sp>
      <p:sp>
        <p:nvSpPr>
          <p:cNvPr id="6" name="AutoShape 2" descr="Scene Background Image">
            <a:extLst>
              <a:ext uri="{FF2B5EF4-FFF2-40B4-BE49-F238E27FC236}">
                <a16:creationId xmlns:a16="http://schemas.microsoft.com/office/drawing/2014/main" id="{7BBC08AF-DB57-F7BE-3574-E36B32C790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AutoShape 4" descr="Scene Background Image">
            <a:extLst>
              <a:ext uri="{FF2B5EF4-FFF2-40B4-BE49-F238E27FC236}">
                <a16:creationId xmlns:a16="http://schemas.microsoft.com/office/drawing/2014/main" id="{CC7BBCFB-A195-C11C-6B4F-88AD2413458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Tree>
    <p:extLst>
      <p:ext uri="{BB962C8B-B14F-4D97-AF65-F5344CB8AC3E}">
        <p14:creationId xmlns:p14="http://schemas.microsoft.com/office/powerpoint/2010/main" val="403064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ADB95-B397-ADAE-C8C3-6252016E5F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510C3E-74B0-3D8E-929B-CBAB0E73B6BE}"/>
              </a:ext>
            </a:extLst>
          </p:cNvPr>
          <p:cNvSpPr>
            <a:spLocks noGrp="1"/>
          </p:cNvSpPr>
          <p:nvPr>
            <p:ph type="body" idx="1"/>
          </p:nvPr>
        </p:nvSpPr>
        <p:spPr>
          <a:xfrm>
            <a:off x="838200" y="1493334"/>
            <a:ext cx="10932268" cy="4650861"/>
          </a:xfrm>
        </p:spPr>
        <p:txBody>
          <a:bodyPr>
            <a:normAutofit/>
          </a:bodyPr>
          <a:lstStyle/>
          <a:p>
            <a:pPr marL="114300" indent="0">
              <a:buNone/>
            </a:pPr>
            <a:r>
              <a:rPr lang="fi-FI" dirty="0"/>
              <a:t>Mida Tallinn juba teeb elanike kaitsmiseks kuumalainete eest?</a:t>
            </a:r>
            <a:endParaRPr lang="et-EE" dirty="0"/>
          </a:p>
          <a:p>
            <a:r>
              <a:rPr lang="fi-FI" dirty="0"/>
              <a:t>Avalikud joogiveekraanid</a:t>
            </a:r>
            <a:endParaRPr lang="et-EE" dirty="0"/>
          </a:p>
          <a:p>
            <a:r>
              <a:rPr lang="fi-FI" dirty="0"/>
              <a:t>Looduspõhised lahendused/haljastus</a:t>
            </a:r>
            <a:endParaRPr lang="et-EE" dirty="0"/>
          </a:p>
          <a:p>
            <a:r>
              <a:rPr lang="fi-FI" dirty="0"/>
              <a:t>Jahutuskohad</a:t>
            </a:r>
          </a:p>
        </p:txBody>
      </p:sp>
      <p:sp>
        <p:nvSpPr>
          <p:cNvPr id="3" name="Date Placeholder 2">
            <a:extLst>
              <a:ext uri="{FF2B5EF4-FFF2-40B4-BE49-F238E27FC236}">
                <a16:creationId xmlns:a16="http://schemas.microsoft.com/office/drawing/2014/main" id="{79DB19B3-0618-DB07-C9EA-C6FD2FE47ACC}"/>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8C5EDF52-4A26-4C81-61DF-988B2697C37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49</a:t>
            </a:fld>
            <a:endParaRPr lang="de-DE"/>
          </a:p>
        </p:txBody>
      </p:sp>
      <p:sp>
        <p:nvSpPr>
          <p:cNvPr id="5" name="Title 4">
            <a:extLst>
              <a:ext uri="{FF2B5EF4-FFF2-40B4-BE49-F238E27FC236}">
                <a16:creationId xmlns:a16="http://schemas.microsoft.com/office/drawing/2014/main" id="{8CD7CB3D-DACA-1B0F-D4CB-EF37307B6061}"/>
              </a:ext>
            </a:extLst>
          </p:cNvPr>
          <p:cNvSpPr>
            <a:spLocks noGrp="1"/>
          </p:cNvSpPr>
          <p:nvPr>
            <p:ph type="title"/>
          </p:nvPr>
        </p:nvSpPr>
        <p:spPr/>
        <p:txBody>
          <a:bodyPr/>
          <a:lstStyle/>
          <a:p>
            <a:r>
              <a:rPr lang="et-EE" dirty="0"/>
              <a:t>Mida Tallinn juba teeb?</a:t>
            </a:r>
          </a:p>
        </p:txBody>
      </p:sp>
      <p:sp>
        <p:nvSpPr>
          <p:cNvPr id="9" name="Google Shape;539;p29">
            <a:extLst>
              <a:ext uri="{FF2B5EF4-FFF2-40B4-BE49-F238E27FC236}">
                <a16:creationId xmlns:a16="http://schemas.microsoft.com/office/drawing/2014/main" id="{368A5564-EF82-B54E-60FE-0FBEBCAB25D0}"/>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74FEED08-0D7D-635E-B6DC-21FCF700DED5}"/>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
        <p:nvSpPr>
          <p:cNvPr id="6" name="AutoShape 2" descr="Scene Background Image">
            <a:extLst>
              <a:ext uri="{FF2B5EF4-FFF2-40B4-BE49-F238E27FC236}">
                <a16:creationId xmlns:a16="http://schemas.microsoft.com/office/drawing/2014/main" id="{A7F4B12F-D5F7-8E95-E6E5-88D794C4BC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AutoShape 4" descr="Scene Background Image">
            <a:extLst>
              <a:ext uri="{FF2B5EF4-FFF2-40B4-BE49-F238E27FC236}">
                <a16:creationId xmlns:a16="http://schemas.microsoft.com/office/drawing/2014/main" id="{C948A8AC-8BE3-4770-DEA7-684BC4C8700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Tree>
    <p:extLst>
      <p:ext uri="{BB962C8B-B14F-4D97-AF65-F5344CB8AC3E}">
        <p14:creationId xmlns:p14="http://schemas.microsoft.com/office/powerpoint/2010/main" val="122704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99C01-6521-4903-A1AE-5E167A2531FB}"/>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7C26A537-3D99-8A38-46DD-7390BA23B581}"/>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B664E398-EE52-A457-14C9-510340E5392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5</a:t>
            </a:fld>
            <a:endParaRPr lang="de-DE"/>
          </a:p>
        </p:txBody>
      </p:sp>
      <p:sp>
        <p:nvSpPr>
          <p:cNvPr id="6" name="Text Placeholder 5">
            <a:extLst>
              <a:ext uri="{FF2B5EF4-FFF2-40B4-BE49-F238E27FC236}">
                <a16:creationId xmlns:a16="http://schemas.microsoft.com/office/drawing/2014/main" id="{A0964E96-385F-15EF-7AA2-9D0D04D2FFB2}"/>
              </a:ext>
            </a:extLst>
          </p:cNvPr>
          <p:cNvSpPr>
            <a:spLocks noGrp="1"/>
          </p:cNvSpPr>
          <p:nvPr>
            <p:ph type="body" idx="3"/>
          </p:nvPr>
        </p:nvSpPr>
        <p:spPr>
          <a:xfrm>
            <a:off x="838200" y="6332027"/>
            <a:ext cx="4598096" cy="372882"/>
          </a:xfrm>
        </p:spPr>
        <p:txBody>
          <a:bodyPr>
            <a:spAutoFit/>
          </a:bodyPr>
          <a:lstStyle/>
          <a:p>
            <a:endParaRPr lang="de-DE" sz="1100">
              <a:latin typeface="Work Sans" pitchFamily="2" charset="0"/>
            </a:endParaRPr>
          </a:p>
        </p:txBody>
      </p:sp>
      <p:sp>
        <p:nvSpPr>
          <p:cNvPr id="9" name="Google Shape;310;p8">
            <a:extLst>
              <a:ext uri="{FF2B5EF4-FFF2-40B4-BE49-F238E27FC236}">
                <a16:creationId xmlns:a16="http://schemas.microsoft.com/office/drawing/2014/main" id="{AF4379A6-B6E6-A2C9-1165-497BDC3BA3BA}"/>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311;p8" descr="A green and black circle with a black background&#10;&#10;Description automatically generated">
            <a:extLst>
              <a:ext uri="{FF2B5EF4-FFF2-40B4-BE49-F238E27FC236}">
                <a16:creationId xmlns:a16="http://schemas.microsoft.com/office/drawing/2014/main" id="{65D3CB57-4FB6-EBBD-FF93-D37A0CD76D60}"/>
              </a:ext>
            </a:extLst>
          </p:cNvPr>
          <p:cNvPicPr preferRelativeResize="0"/>
          <p:nvPr/>
        </p:nvPicPr>
        <p:blipFill rotWithShape="1">
          <a:blip r:embed="rId3">
            <a:alphaModFix/>
          </a:blip>
          <a:srcRect/>
          <a:stretch/>
        </p:blipFill>
        <p:spPr>
          <a:xfrm>
            <a:off x="118748" y="98306"/>
            <a:ext cx="385720" cy="403801"/>
          </a:xfrm>
          <a:prstGeom prst="rect">
            <a:avLst/>
          </a:prstGeom>
          <a:noFill/>
          <a:ln>
            <a:noFill/>
          </a:ln>
        </p:spPr>
      </p:pic>
      <p:sp>
        <p:nvSpPr>
          <p:cNvPr id="8" name="Title 7">
            <a:extLst>
              <a:ext uri="{FF2B5EF4-FFF2-40B4-BE49-F238E27FC236}">
                <a16:creationId xmlns:a16="http://schemas.microsoft.com/office/drawing/2014/main" id="{F02FB294-2EB1-D0DA-A369-F895BD6ED994}"/>
              </a:ext>
            </a:extLst>
          </p:cNvPr>
          <p:cNvSpPr>
            <a:spLocks noGrp="1"/>
          </p:cNvSpPr>
          <p:nvPr>
            <p:ph type="title"/>
          </p:nvPr>
        </p:nvSpPr>
        <p:spPr/>
        <p:txBody>
          <a:bodyPr>
            <a:normAutofit fontScale="90000"/>
          </a:bodyPr>
          <a:lstStyle/>
          <a:p>
            <a:r>
              <a:rPr lang="de-DE" dirty="0"/>
              <a:t>KNOWING </a:t>
            </a:r>
            <a:r>
              <a:rPr lang="de-DE" dirty="0" err="1"/>
              <a:t>rõhutab</a:t>
            </a:r>
            <a:r>
              <a:rPr lang="de-DE" dirty="0"/>
              <a:t> </a:t>
            </a:r>
            <a:r>
              <a:rPr lang="et-EE" dirty="0"/>
              <a:t>tervikliku</a:t>
            </a:r>
            <a:r>
              <a:rPr lang="de-DE" dirty="0"/>
              <a:t> </a:t>
            </a:r>
            <a:r>
              <a:rPr lang="de-DE" dirty="0" err="1"/>
              <a:t>lähenemisviisi</a:t>
            </a:r>
            <a:r>
              <a:rPr lang="de-DE" dirty="0"/>
              <a:t> </a:t>
            </a:r>
            <a:r>
              <a:rPr lang="de-DE" dirty="0" err="1"/>
              <a:t>vajadust</a:t>
            </a:r>
            <a:endParaRPr lang="de-AT" dirty="0"/>
          </a:p>
        </p:txBody>
      </p:sp>
      <p:sp>
        <p:nvSpPr>
          <p:cNvPr id="13" name="Textfeld 12">
            <a:extLst>
              <a:ext uri="{FF2B5EF4-FFF2-40B4-BE49-F238E27FC236}">
                <a16:creationId xmlns:a16="http://schemas.microsoft.com/office/drawing/2014/main" id="{3EE27488-8988-F1E1-3EF4-4FCF992EA3F4}"/>
              </a:ext>
            </a:extLst>
          </p:cNvPr>
          <p:cNvSpPr txBox="1"/>
          <p:nvPr/>
        </p:nvSpPr>
        <p:spPr>
          <a:xfrm>
            <a:off x="708841" y="3003534"/>
            <a:ext cx="1500959" cy="369332"/>
          </a:xfrm>
          <a:prstGeom prst="rect">
            <a:avLst/>
          </a:prstGeom>
          <a:noFill/>
        </p:spPr>
        <p:txBody>
          <a:bodyPr wrap="square" rtlCol="0">
            <a:spAutoFit/>
          </a:bodyPr>
          <a:lstStyle/>
          <a:p>
            <a:pPr algn="r"/>
            <a:r>
              <a:rPr lang="et-EE" sz="1800" b="1" dirty="0">
                <a:solidFill>
                  <a:schemeClr val="accent1">
                    <a:lumMod val="75000"/>
                  </a:schemeClr>
                </a:solidFill>
                <a:latin typeface="Work Sans SemiBold" pitchFamily="2" charset="77"/>
              </a:rPr>
              <a:t>Tähendus</a:t>
            </a:r>
            <a:endParaRPr lang="de-DE" sz="1800" b="1" dirty="0">
              <a:solidFill>
                <a:schemeClr val="accent1">
                  <a:lumMod val="75000"/>
                </a:schemeClr>
              </a:solidFill>
              <a:latin typeface="Work Sans SemiBold" pitchFamily="2" charset="77"/>
            </a:endParaRPr>
          </a:p>
        </p:txBody>
      </p:sp>
      <p:sp>
        <p:nvSpPr>
          <p:cNvPr id="14" name="Textfeld 13">
            <a:extLst>
              <a:ext uri="{FF2B5EF4-FFF2-40B4-BE49-F238E27FC236}">
                <a16:creationId xmlns:a16="http://schemas.microsoft.com/office/drawing/2014/main" id="{2AD32E0B-333C-9101-5F95-DA7F39D3725A}"/>
              </a:ext>
            </a:extLst>
          </p:cNvPr>
          <p:cNvSpPr txBox="1"/>
          <p:nvPr/>
        </p:nvSpPr>
        <p:spPr>
          <a:xfrm>
            <a:off x="504468" y="4567768"/>
            <a:ext cx="1705333" cy="923330"/>
          </a:xfrm>
          <a:prstGeom prst="rect">
            <a:avLst/>
          </a:prstGeom>
          <a:noFill/>
        </p:spPr>
        <p:txBody>
          <a:bodyPr wrap="square" rtlCol="0">
            <a:spAutoFit/>
          </a:bodyPr>
          <a:lstStyle/>
          <a:p>
            <a:pPr algn="r"/>
            <a:r>
              <a:rPr lang="et-EE" sz="1800" b="1" dirty="0">
                <a:solidFill>
                  <a:schemeClr val="accent1">
                    <a:lumMod val="75000"/>
                  </a:schemeClr>
                </a:solidFill>
                <a:latin typeface="Work Sans SemiBold" pitchFamily="2" charset="77"/>
              </a:rPr>
              <a:t>Tervikliku</a:t>
            </a:r>
            <a:r>
              <a:rPr lang="de-DE" sz="1800" b="1" dirty="0">
                <a:solidFill>
                  <a:schemeClr val="accent1">
                    <a:lumMod val="75000"/>
                  </a:schemeClr>
                </a:solidFill>
                <a:latin typeface="Work Sans SemiBold" pitchFamily="2" charset="77"/>
              </a:rPr>
              <a:t> </a:t>
            </a:r>
            <a:r>
              <a:rPr lang="de-DE" sz="1800" b="1" dirty="0" err="1">
                <a:solidFill>
                  <a:schemeClr val="accent1">
                    <a:lumMod val="75000"/>
                  </a:schemeClr>
                </a:solidFill>
                <a:latin typeface="Work Sans SemiBold" pitchFamily="2" charset="77"/>
              </a:rPr>
              <a:t>lähenemis</a:t>
            </a:r>
            <a:r>
              <a:rPr lang="et-EE" sz="1800" b="1" dirty="0">
                <a:solidFill>
                  <a:schemeClr val="accent1">
                    <a:lumMod val="75000"/>
                  </a:schemeClr>
                </a:solidFill>
                <a:latin typeface="Work Sans SemiBold" pitchFamily="2" charset="77"/>
              </a:rPr>
              <a:t>-</a:t>
            </a:r>
            <a:r>
              <a:rPr lang="de-DE" sz="1800" b="1" dirty="0" err="1">
                <a:solidFill>
                  <a:schemeClr val="accent1">
                    <a:lumMod val="75000"/>
                  </a:schemeClr>
                </a:solidFill>
                <a:latin typeface="Work Sans SemiBold" pitchFamily="2" charset="77"/>
              </a:rPr>
              <a:t>viisi</a:t>
            </a:r>
            <a:r>
              <a:rPr lang="de-DE" sz="1800" b="1" dirty="0">
                <a:solidFill>
                  <a:schemeClr val="accent1">
                    <a:lumMod val="75000"/>
                  </a:schemeClr>
                </a:solidFill>
                <a:latin typeface="Work Sans SemiBold" pitchFamily="2" charset="77"/>
              </a:rPr>
              <a:t> </a:t>
            </a:r>
            <a:r>
              <a:rPr lang="de-DE" sz="1800" b="1" dirty="0" err="1">
                <a:solidFill>
                  <a:schemeClr val="accent1">
                    <a:lumMod val="75000"/>
                  </a:schemeClr>
                </a:solidFill>
                <a:latin typeface="Work Sans SemiBold" pitchFamily="2" charset="77"/>
              </a:rPr>
              <a:t>näited</a:t>
            </a:r>
            <a:endParaRPr lang="de-DE" sz="1800" b="1" dirty="0">
              <a:solidFill>
                <a:schemeClr val="accent1">
                  <a:lumMod val="75000"/>
                </a:schemeClr>
              </a:solidFill>
              <a:latin typeface="Work Sans SemiBold" pitchFamily="2" charset="77"/>
            </a:endParaRPr>
          </a:p>
        </p:txBody>
      </p:sp>
      <p:sp>
        <p:nvSpPr>
          <p:cNvPr id="15" name="Textfeld 14">
            <a:extLst>
              <a:ext uri="{FF2B5EF4-FFF2-40B4-BE49-F238E27FC236}">
                <a16:creationId xmlns:a16="http://schemas.microsoft.com/office/drawing/2014/main" id="{E4FA1808-4D32-9455-2A64-B6FB70CE2C33}"/>
              </a:ext>
            </a:extLst>
          </p:cNvPr>
          <p:cNvSpPr txBox="1"/>
          <p:nvPr/>
        </p:nvSpPr>
        <p:spPr>
          <a:xfrm>
            <a:off x="3650843" y="1869532"/>
            <a:ext cx="1907767" cy="369332"/>
          </a:xfrm>
          <a:prstGeom prst="rect">
            <a:avLst/>
          </a:prstGeom>
          <a:noFill/>
        </p:spPr>
        <p:txBody>
          <a:bodyPr wrap="square" rtlCol="0">
            <a:spAutoFit/>
          </a:bodyPr>
          <a:lstStyle/>
          <a:p>
            <a:pPr algn="ctr"/>
            <a:r>
              <a:rPr lang="et-EE" sz="1800" b="1" dirty="0">
                <a:solidFill>
                  <a:schemeClr val="accent1">
                    <a:lumMod val="75000"/>
                  </a:schemeClr>
                </a:solidFill>
                <a:latin typeface="Work Sans SemiBold" pitchFamily="2" charset="77"/>
              </a:rPr>
              <a:t>Kohanemine</a:t>
            </a:r>
            <a:endParaRPr lang="de-DE" sz="1800" b="1" dirty="0">
              <a:solidFill>
                <a:schemeClr val="accent1">
                  <a:lumMod val="75000"/>
                </a:schemeClr>
              </a:solidFill>
              <a:latin typeface="Work Sans SemiBold" pitchFamily="2" charset="77"/>
            </a:endParaRPr>
          </a:p>
        </p:txBody>
      </p:sp>
      <p:sp>
        <p:nvSpPr>
          <p:cNvPr id="17" name="Textfeld 16">
            <a:extLst>
              <a:ext uri="{FF2B5EF4-FFF2-40B4-BE49-F238E27FC236}">
                <a16:creationId xmlns:a16="http://schemas.microsoft.com/office/drawing/2014/main" id="{A8BD04F7-A4AC-1538-02EF-120A198BBCD5}"/>
              </a:ext>
            </a:extLst>
          </p:cNvPr>
          <p:cNvSpPr txBox="1"/>
          <p:nvPr/>
        </p:nvSpPr>
        <p:spPr>
          <a:xfrm>
            <a:off x="8255408" y="1869532"/>
            <a:ext cx="1837497" cy="369332"/>
          </a:xfrm>
          <a:prstGeom prst="rect">
            <a:avLst/>
          </a:prstGeom>
          <a:noFill/>
        </p:spPr>
        <p:txBody>
          <a:bodyPr wrap="square" rtlCol="0">
            <a:spAutoFit/>
          </a:bodyPr>
          <a:lstStyle/>
          <a:p>
            <a:pPr algn="ctr"/>
            <a:r>
              <a:rPr lang="et-EE" sz="1800" b="1" dirty="0">
                <a:solidFill>
                  <a:schemeClr val="accent1">
                    <a:lumMod val="75000"/>
                  </a:schemeClr>
                </a:solidFill>
                <a:latin typeface="Work Sans SemiBold" pitchFamily="2" charset="77"/>
              </a:rPr>
              <a:t>Leevendamine</a:t>
            </a:r>
            <a:endParaRPr lang="de-DE" sz="1800" b="1" dirty="0">
              <a:solidFill>
                <a:schemeClr val="accent1">
                  <a:lumMod val="75000"/>
                </a:schemeClr>
              </a:solidFill>
              <a:latin typeface="Work Sans SemiBold" pitchFamily="2" charset="77"/>
            </a:endParaRPr>
          </a:p>
        </p:txBody>
      </p:sp>
      <p:sp>
        <p:nvSpPr>
          <p:cNvPr id="18" name="Textfeld 17">
            <a:extLst>
              <a:ext uri="{FF2B5EF4-FFF2-40B4-BE49-F238E27FC236}">
                <a16:creationId xmlns:a16="http://schemas.microsoft.com/office/drawing/2014/main" id="{08FBB81D-DDE2-9C78-C82A-CEF8C7E68BE4}"/>
              </a:ext>
            </a:extLst>
          </p:cNvPr>
          <p:cNvSpPr txBox="1"/>
          <p:nvPr/>
        </p:nvSpPr>
        <p:spPr>
          <a:xfrm>
            <a:off x="2711249" y="2608504"/>
            <a:ext cx="3783413" cy="1158972"/>
          </a:xfrm>
          <a:prstGeom prst="rect">
            <a:avLst/>
          </a:prstGeom>
          <a:noFill/>
        </p:spPr>
        <p:txBody>
          <a:bodyPr wrap="square" rtlCol="0">
            <a:spAutoFit/>
          </a:bodyPr>
          <a:lstStyle/>
          <a:p>
            <a:pPr>
              <a:lnSpc>
                <a:spcPct val="110000"/>
              </a:lnSpc>
              <a:spcBef>
                <a:spcPts val="1000"/>
              </a:spcBef>
            </a:pPr>
            <a:r>
              <a:rPr lang="en-US" sz="1600" dirty="0" err="1">
                <a:latin typeface="Work Sans Medium" pitchFamily="2" charset="77"/>
              </a:rPr>
              <a:t>Kliimamuutuste</a:t>
            </a:r>
            <a:r>
              <a:rPr lang="en-US" sz="1600" dirty="0">
                <a:latin typeface="Work Sans Medium" pitchFamily="2" charset="77"/>
              </a:rPr>
              <a:t> </a:t>
            </a:r>
            <a:r>
              <a:rPr lang="en-US" sz="1600" dirty="0" err="1">
                <a:latin typeface="Work Sans Medium" pitchFamily="2" charset="77"/>
              </a:rPr>
              <a:t>negatiivsete</a:t>
            </a:r>
            <a:r>
              <a:rPr lang="en-US" sz="1600" dirty="0">
                <a:latin typeface="Work Sans Medium" pitchFamily="2" charset="77"/>
              </a:rPr>
              <a:t> </a:t>
            </a:r>
            <a:r>
              <a:rPr lang="en-US" sz="1600" dirty="0" err="1">
                <a:latin typeface="Work Sans Medium" pitchFamily="2" charset="77"/>
              </a:rPr>
              <a:t>mõjude</a:t>
            </a:r>
            <a:r>
              <a:rPr lang="en-US" sz="1600" dirty="0">
                <a:latin typeface="Work Sans Medium" pitchFamily="2" charset="77"/>
              </a:rPr>
              <a:t> </a:t>
            </a:r>
            <a:r>
              <a:rPr lang="en-US" sz="1600" dirty="0" err="1">
                <a:latin typeface="Work Sans Medium" pitchFamily="2" charset="77"/>
              </a:rPr>
              <a:t>vähendamise</a:t>
            </a:r>
            <a:r>
              <a:rPr lang="en-US" sz="1600" dirty="0">
                <a:latin typeface="Work Sans Medium" pitchFamily="2" charset="77"/>
              </a:rPr>
              <a:t> </a:t>
            </a:r>
            <a:r>
              <a:rPr lang="en-US" sz="1600" dirty="0" err="1">
                <a:latin typeface="Work Sans Medium" pitchFamily="2" charset="77"/>
              </a:rPr>
              <a:t>või</a:t>
            </a:r>
            <a:r>
              <a:rPr lang="en-US" sz="1600" dirty="0">
                <a:latin typeface="Work Sans Medium" pitchFamily="2" charset="77"/>
              </a:rPr>
              <a:t> </a:t>
            </a:r>
            <a:r>
              <a:rPr lang="en-US" sz="1600" dirty="0" err="1">
                <a:latin typeface="Work Sans Medium" pitchFamily="2" charset="77"/>
              </a:rPr>
              <a:t>nende</a:t>
            </a:r>
            <a:r>
              <a:rPr lang="en-US" sz="1600" dirty="0">
                <a:latin typeface="Work Sans Medium" pitchFamily="2" charset="77"/>
              </a:rPr>
              <a:t> </a:t>
            </a:r>
            <a:r>
              <a:rPr lang="en-US" sz="1600" dirty="0" err="1">
                <a:latin typeface="Work Sans Medium" pitchFamily="2" charset="77"/>
              </a:rPr>
              <a:t>pakutavate</a:t>
            </a:r>
            <a:r>
              <a:rPr lang="en-US" sz="1600" dirty="0">
                <a:latin typeface="Work Sans Medium" pitchFamily="2" charset="77"/>
              </a:rPr>
              <a:t> </a:t>
            </a:r>
            <a:r>
              <a:rPr lang="en-US" sz="1600" dirty="0" err="1">
                <a:latin typeface="Work Sans Medium" pitchFamily="2" charset="77"/>
              </a:rPr>
              <a:t>uute</a:t>
            </a:r>
            <a:r>
              <a:rPr lang="en-US" sz="1600" dirty="0">
                <a:latin typeface="Work Sans Medium" pitchFamily="2" charset="77"/>
              </a:rPr>
              <a:t> </a:t>
            </a:r>
            <a:r>
              <a:rPr lang="en-US" sz="1600" dirty="0" err="1">
                <a:latin typeface="Work Sans Medium" pitchFamily="2" charset="77"/>
              </a:rPr>
              <a:t>võimaluste</a:t>
            </a:r>
            <a:r>
              <a:rPr lang="en-US" sz="1600" dirty="0">
                <a:latin typeface="Work Sans Medium" pitchFamily="2" charset="77"/>
              </a:rPr>
              <a:t> </a:t>
            </a:r>
            <a:r>
              <a:rPr lang="en-US" sz="1600" dirty="0" err="1">
                <a:latin typeface="Work Sans Medium" pitchFamily="2" charset="77"/>
              </a:rPr>
              <a:t>ärakasutamise</a:t>
            </a:r>
            <a:r>
              <a:rPr lang="en-US" sz="1600" dirty="0">
                <a:latin typeface="Work Sans Medium" pitchFamily="2" charset="77"/>
              </a:rPr>
              <a:t> </a:t>
            </a:r>
            <a:r>
              <a:rPr lang="en-US" sz="1600" dirty="0" err="1">
                <a:latin typeface="Work Sans Medium" pitchFamily="2" charset="77"/>
              </a:rPr>
              <a:t>viiside</a:t>
            </a:r>
            <a:r>
              <a:rPr lang="en-US" sz="1600" dirty="0">
                <a:latin typeface="Work Sans Medium" pitchFamily="2" charset="77"/>
              </a:rPr>
              <a:t> </a:t>
            </a:r>
            <a:r>
              <a:rPr lang="en-US" sz="1600" dirty="0" err="1">
                <a:latin typeface="Work Sans Medium" pitchFamily="2" charset="77"/>
              </a:rPr>
              <a:t>leidmine</a:t>
            </a:r>
            <a:r>
              <a:rPr lang="en-US" sz="1600" dirty="0">
                <a:latin typeface="Work Sans Medium" pitchFamily="2" charset="77"/>
              </a:rPr>
              <a:t>.</a:t>
            </a:r>
            <a:endParaRPr lang="de-DE" sz="1600" dirty="0">
              <a:solidFill>
                <a:schemeClr val="tx1"/>
              </a:solidFill>
              <a:latin typeface="Work Sans Medium" pitchFamily="2" charset="77"/>
            </a:endParaRPr>
          </a:p>
        </p:txBody>
      </p:sp>
      <p:sp>
        <p:nvSpPr>
          <p:cNvPr id="19" name="Textfeld 18">
            <a:extLst>
              <a:ext uri="{FF2B5EF4-FFF2-40B4-BE49-F238E27FC236}">
                <a16:creationId xmlns:a16="http://schemas.microsoft.com/office/drawing/2014/main" id="{84E4F510-F42B-E5DA-8130-1F827777CBBC}"/>
              </a:ext>
            </a:extLst>
          </p:cNvPr>
          <p:cNvSpPr txBox="1"/>
          <p:nvPr/>
        </p:nvSpPr>
        <p:spPr>
          <a:xfrm>
            <a:off x="7116561" y="2608504"/>
            <a:ext cx="3783413" cy="1159035"/>
          </a:xfrm>
          <a:prstGeom prst="rect">
            <a:avLst/>
          </a:prstGeom>
          <a:noFill/>
        </p:spPr>
        <p:txBody>
          <a:bodyPr wrap="square" rtlCol="0">
            <a:spAutoFit/>
          </a:bodyPr>
          <a:lstStyle/>
          <a:p>
            <a:pPr>
              <a:lnSpc>
                <a:spcPct val="110000"/>
              </a:lnSpc>
              <a:spcBef>
                <a:spcPts val="1000"/>
              </a:spcBef>
            </a:pPr>
            <a:r>
              <a:rPr lang="en-US" sz="1600" dirty="0" err="1">
                <a:latin typeface="Work Sans Medium" pitchFamily="2" charset="77"/>
              </a:rPr>
              <a:t>Meetmete</a:t>
            </a:r>
            <a:r>
              <a:rPr lang="en-US" sz="1600" dirty="0">
                <a:latin typeface="Work Sans Medium" pitchFamily="2" charset="77"/>
              </a:rPr>
              <a:t> </a:t>
            </a:r>
            <a:r>
              <a:rPr lang="en-US" sz="1600" dirty="0" err="1">
                <a:latin typeface="Work Sans Medium" pitchFamily="2" charset="77"/>
              </a:rPr>
              <a:t>võtmine</a:t>
            </a:r>
            <a:r>
              <a:rPr lang="en-US" sz="1600" dirty="0">
                <a:latin typeface="Work Sans Medium" pitchFamily="2" charset="77"/>
              </a:rPr>
              <a:t> </a:t>
            </a:r>
            <a:r>
              <a:rPr lang="en-US" sz="1600" dirty="0" err="1">
                <a:latin typeface="Work Sans Medium" pitchFamily="2" charset="77"/>
              </a:rPr>
              <a:t>globaalset</a:t>
            </a:r>
            <a:r>
              <a:rPr lang="en-US" sz="1600" dirty="0">
                <a:latin typeface="Work Sans Medium" pitchFamily="2" charset="77"/>
              </a:rPr>
              <a:t> </a:t>
            </a:r>
            <a:r>
              <a:rPr lang="en-US" sz="1600" dirty="0" err="1">
                <a:latin typeface="Work Sans Medium" pitchFamily="2" charset="77"/>
              </a:rPr>
              <a:t>soojenemist</a:t>
            </a:r>
            <a:r>
              <a:rPr lang="en-US" sz="1600" dirty="0">
                <a:latin typeface="Work Sans Medium" pitchFamily="2" charset="77"/>
              </a:rPr>
              <a:t> </a:t>
            </a:r>
            <a:r>
              <a:rPr lang="en-US" sz="1600" dirty="0" err="1">
                <a:latin typeface="Work Sans Medium" pitchFamily="2" charset="77"/>
              </a:rPr>
              <a:t>põhjustavate</a:t>
            </a:r>
            <a:r>
              <a:rPr lang="en-US" sz="1600" dirty="0">
                <a:latin typeface="Work Sans Medium" pitchFamily="2" charset="77"/>
              </a:rPr>
              <a:t> </a:t>
            </a:r>
            <a:r>
              <a:rPr lang="en-US" sz="1600" dirty="0" err="1">
                <a:latin typeface="Work Sans Medium" pitchFamily="2" charset="77"/>
              </a:rPr>
              <a:t>kasvuhoonegaaside</a:t>
            </a:r>
            <a:r>
              <a:rPr lang="en-US" sz="1600" dirty="0">
                <a:latin typeface="Work Sans Medium" pitchFamily="2" charset="77"/>
              </a:rPr>
              <a:t> </a:t>
            </a:r>
            <a:r>
              <a:rPr lang="en-US" sz="1600" dirty="0" err="1">
                <a:latin typeface="Work Sans Medium" pitchFamily="2" charset="77"/>
              </a:rPr>
              <a:t>heitkoguste</a:t>
            </a:r>
            <a:r>
              <a:rPr lang="en-US" sz="1600" dirty="0">
                <a:latin typeface="Work Sans Medium" pitchFamily="2" charset="77"/>
              </a:rPr>
              <a:t> </a:t>
            </a:r>
            <a:r>
              <a:rPr lang="en-US" sz="1600" dirty="0" err="1">
                <a:latin typeface="Work Sans Medium" pitchFamily="2" charset="77"/>
              </a:rPr>
              <a:t>vähendamiseks</a:t>
            </a:r>
            <a:r>
              <a:rPr lang="en-US" sz="1600" dirty="0">
                <a:latin typeface="Work Sans Medium" pitchFamily="2" charset="77"/>
              </a:rPr>
              <a:t> </a:t>
            </a:r>
            <a:r>
              <a:rPr lang="en-US" sz="1600" dirty="0" err="1">
                <a:latin typeface="Work Sans Medium" pitchFamily="2" charset="77"/>
              </a:rPr>
              <a:t>või</a:t>
            </a:r>
            <a:r>
              <a:rPr lang="en-US" sz="1600" dirty="0">
                <a:latin typeface="Work Sans Medium" pitchFamily="2" charset="77"/>
              </a:rPr>
              <a:t> </a:t>
            </a:r>
            <a:r>
              <a:rPr lang="et-EE" sz="1600" dirty="0">
                <a:latin typeface="Work Sans Medium" pitchFamily="2" charset="77"/>
              </a:rPr>
              <a:t>vältimiseks</a:t>
            </a:r>
            <a:r>
              <a:rPr lang="en-US" sz="1600" dirty="0">
                <a:latin typeface="Work Sans Medium" pitchFamily="2" charset="77"/>
              </a:rPr>
              <a:t>.</a:t>
            </a:r>
            <a:endParaRPr lang="de-DE" sz="1600" dirty="0">
              <a:solidFill>
                <a:schemeClr val="tx1"/>
              </a:solidFill>
              <a:latin typeface="Work Sans Medium" pitchFamily="2" charset="77"/>
            </a:endParaRPr>
          </a:p>
        </p:txBody>
      </p:sp>
      <p:sp>
        <p:nvSpPr>
          <p:cNvPr id="20" name="Textfeld 19">
            <a:extLst>
              <a:ext uri="{FF2B5EF4-FFF2-40B4-BE49-F238E27FC236}">
                <a16:creationId xmlns:a16="http://schemas.microsoft.com/office/drawing/2014/main" id="{E50DFAC7-0BBE-6B86-8F9C-0F7608114D4A}"/>
              </a:ext>
            </a:extLst>
          </p:cNvPr>
          <p:cNvSpPr txBox="1"/>
          <p:nvPr/>
        </p:nvSpPr>
        <p:spPr>
          <a:xfrm>
            <a:off x="2520749" y="4020701"/>
            <a:ext cx="8635051" cy="1814599"/>
          </a:xfrm>
          <a:prstGeom prst="rect">
            <a:avLst/>
          </a:prstGeom>
          <a:noFill/>
        </p:spPr>
        <p:txBody>
          <a:bodyPr wrap="square" rtlCol="0">
            <a:spAutoFit/>
          </a:bodyPr>
          <a:lstStyle/>
          <a:p>
            <a:pPr marL="432000" indent="-285750">
              <a:lnSpc>
                <a:spcPct val="110000"/>
              </a:lnSpc>
              <a:spcBef>
                <a:spcPts val="1000"/>
              </a:spcBef>
              <a:buClr>
                <a:schemeClr val="bg2"/>
              </a:buClr>
              <a:buSzPct val="120000"/>
              <a:buFont typeface="Arial" panose="020B0604020202020204" pitchFamily="34" charset="0"/>
              <a:buChar char="•"/>
            </a:pPr>
            <a:r>
              <a:rPr lang="fi-FI" sz="1600" dirty="0" err="1">
                <a:latin typeface="Work Sans Medium" pitchFamily="2" charset="0"/>
              </a:rPr>
              <a:t>Puude</a:t>
            </a:r>
            <a:r>
              <a:rPr lang="fi-FI" sz="1600" dirty="0">
                <a:latin typeface="Work Sans Medium" pitchFamily="2" charset="0"/>
              </a:rPr>
              <a:t> </a:t>
            </a:r>
            <a:r>
              <a:rPr lang="fi-FI" sz="1600" dirty="0" err="1">
                <a:latin typeface="Work Sans Medium" pitchFamily="2" charset="0"/>
              </a:rPr>
              <a:t>istutamine</a:t>
            </a:r>
            <a:r>
              <a:rPr lang="fi-FI" sz="1600" dirty="0">
                <a:latin typeface="Work Sans Medium" pitchFamily="2" charset="0"/>
              </a:rPr>
              <a:t> </a:t>
            </a:r>
            <a:r>
              <a:rPr lang="fi-FI" sz="1600" dirty="0" err="1">
                <a:latin typeface="Work Sans Medium" pitchFamily="2" charset="0"/>
              </a:rPr>
              <a:t>ehitatud</a:t>
            </a:r>
            <a:r>
              <a:rPr lang="fi-FI" sz="1600" dirty="0">
                <a:latin typeface="Work Sans Medium" pitchFamily="2" charset="0"/>
              </a:rPr>
              <a:t> </a:t>
            </a:r>
            <a:r>
              <a:rPr lang="fi-FI" sz="1600" dirty="0" err="1">
                <a:latin typeface="Work Sans Medium" pitchFamily="2" charset="0"/>
              </a:rPr>
              <a:t>keskkonda</a:t>
            </a:r>
            <a:r>
              <a:rPr lang="fi-FI" sz="1600" dirty="0">
                <a:latin typeface="Work Sans Medium" pitchFamily="2" charset="0"/>
              </a:rPr>
              <a:t> välistemperatuuri </a:t>
            </a:r>
            <a:r>
              <a:rPr lang="fi-FI" sz="1600" dirty="0" err="1">
                <a:latin typeface="Work Sans Medium" pitchFamily="2" charset="0"/>
              </a:rPr>
              <a:t>alandamiseks</a:t>
            </a:r>
            <a:endParaRPr lang="et-EE" sz="1600" dirty="0">
              <a:latin typeface="Work Sans Medium" pitchFamily="2" charset="0"/>
            </a:endParaRPr>
          </a:p>
          <a:p>
            <a:pPr marL="432000" indent="-285750">
              <a:lnSpc>
                <a:spcPct val="110000"/>
              </a:lnSpc>
              <a:spcBef>
                <a:spcPts val="1000"/>
              </a:spcBef>
              <a:buClr>
                <a:schemeClr val="bg2"/>
              </a:buClr>
              <a:buSzPct val="120000"/>
              <a:buFont typeface="Arial" panose="020B0604020202020204" pitchFamily="34" charset="0"/>
              <a:buChar char="•"/>
            </a:pPr>
            <a:r>
              <a:rPr lang="en-US" sz="1600" dirty="0" err="1">
                <a:latin typeface="Work Sans Medium" pitchFamily="2" charset="0"/>
              </a:rPr>
              <a:t>Passiivse</a:t>
            </a:r>
            <a:r>
              <a:rPr lang="en-US" sz="1600" dirty="0">
                <a:latin typeface="Work Sans Medium" pitchFamily="2" charset="0"/>
              </a:rPr>
              <a:t> </a:t>
            </a:r>
            <a:r>
              <a:rPr lang="en-US" sz="1600" dirty="0" err="1">
                <a:latin typeface="Work Sans Medium" pitchFamily="2" charset="0"/>
              </a:rPr>
              <a:t>varjutuse</a:t>
            </a:r>
            <a:r>
              <a:rPr lang="en-US" sz="1600" dirty="0">
                <a:latin typeface="Work Sans Medium" pitchFamily="2" charset="0"/>
              </a:rPr>
              <a:t> </a:t>
            </a:r>
            <a:r>
              <a:rPr lang="en-US" sz="1600" dirty="0" err="1">
                <a:latin typeface="Work Sans Medium" pitchFamily="2" charset="0"/>
              </a:rPr>
              <a:t>paigaldamine</a:t>
            </a:r>
            <a:r>
              <a:rPr lang="en-US" sz="1600" dirty="0">
                <a:latin typeface="Work Sans Medium" pitchFamily="2" charset="0"/>
              </a:rPr>
              <a:t> </a:t>
            </a:r>
            <a:r>
              <a:rPr lang="en-US" sz="1600" dirty="0" err="1">
                <a:latin typeface="Work Sans Medium" pitchFamily="2" charset="0"/>
              </a:rPr>
              <a:t>akendele</a:t>
            </a:r>
            <a:r>
              <a:rPr lang="en-US" sz="1600" dirty="0">
                <a:latin typeface="Work Sans Medium" pitchFamily="2" charset="0"/>
              </a:rPr>
              <a:t>, et </a:t>
            </a:r>
            <a:r>
              <a:rPr lang="et-EE" sz="1600" dirty="0">
                <a:latin typeface="Work Sans Medium" pitchFamily="2" charset="0"/>
              </a:rPr>
              <a:t>alandada</a:t>
            </a:r>
            <a:r>
              <a:rPr lang="en-US" sz="1600" dirty="0">
                <a:latin typeface="Work Sans Medium" pitchFamily="2" charset="0"/>
              </a:rPr>
              <a:t> </a:t>
            </a:r>
            <a:r>
              <a:rPr lang="en-US" sz="1600" dirty="0" err="1">
                <a:latin typeface="Work Sans Medium" pitchFamily="2" charset="0"/>
              </a:rPr>
              <a:t>suvist</a:t>
            </a:r>
            <a:r>
              <a:rPr lang="en-US" sz="1600" dirty="0">
                <a:latin typeface="Work Sans Medium" pitchFamily="2" charset="0"/>
              </a:rPr>
              <a:t> </a:t>
            </a:r>
            <a:r>
              <a:rPr lang="en-US" sz="1600" dirty="0" err="1">
                <a:latin typeface="Work Sans Medium" pitchFamily="2" charset="0"/>
              </a:rPr>
              <a:t>sisetemperatuuri</a:t>
            </a:r>
            <a:endParaRPr lang="et-EE" sz="1600" dirty="0">
              <a:latin typeface="Work Sans Medium" pitchFamily="2" charset="0"/>
            </a:endParaRPr>
          </a:p>
          <a:p>
            <a:pPr marL="432000" indent="-285750">
              <a:lnSpc>
                <a:spcPct val="110000"/>
              </a:lnSpc>
              <a:spcBef>
                <a:spcPts val="1000"/>
              </a:spcBef>
              <a:buClr>
                <a:schemeClr val="bg2"/>
              </a:buClr>
              <a:buSzPct val="120000"/>
              <a:buFont typeface="Arial" panose="020B0604020202020204" pitchFamily="34" charset="0"/>
              <a:buChar char="•"/>
            </a:pPr>
            <a:r>
              <a:rPr lang="en-US" sz="1600" dirty="0" err="1">
                <a:latin typeface="Work Sans Medium" pitchFamily="2" charset="77"/>
              </a:rPr>
              <a:t>Valitsuse</a:t>
            </a:r>
            <a:r>
              <a:rPr lang="en-US" sz="1600" dirty="0">
                <a:latin typeface="Work Sans Medium" pitchFamily="2" charset="77"/>
              </a:rPr>
              <a:t> </a:t>
            </a:r>
            <a:r>
              <a:rPr lang="en-US" sz="1600" dirty="0" err="1">
                <a:latin typeface="Work Sans Medium" pitchFamily="2" charset="77"/>
              </a:rPr>
              <a:t>juhitud</a:t>
            </a:r>
            <a:r>
              <a:rPr lang="en-US" sz="1600" dirty="0">
                <a:latin typeface="Work Sans Medium" pitchFamily="2" charset="77"/>
              </a:rPr>
              <a:t> </a:t>
            </a:r>
            <a:r>
              <a:rPr lang="en-US" sz="1600" dirty="0" err="1">
                <a:latin typeface="Work Sans Medium" pitchFamily="2" charset="77"/>
              </a:rPr>
              <a:t>jõupingutused</a:t>
            </a:r>
            <a:r>
              <a:rPr lang="en-US" sz="1600" dirty="0">
                <a:latin typeface="Work Sans Medium" pitchFamily="2" charset="77"/>
              </a:rPr>
              <a:t> </a:t>
            </a:r>
            <a:r>
              <a:rPr lang="en-US" sz="1600" dirty="0" err="1">
                <a:latin typeface="Work Sans Medium" pitchFamily="2" charset="77"/>
              </a:rPr>
              <a:t>energianõudluse</a:t>
            </a:r>
            <a:r>
              <a:rPr lang="en-US" sz="1600" dirty="0">
                <a:latin typeface="Work Sans Medium" pitchFamily="2" charset="77"/>
              </a:rPr>
              <a:t> </a:t>
            </a:r>
            <a:r>
              <a:rPr lang="en-US" sz="1600" dirty="0" err="1">
                <a:latin typeface="Work Sans Medium" pitchFamily="2" charset="77"/>
              </a:rPr>
              <a:t>vähendamiseks</a:t>
            </a:r>
            <a:r>
              <a:rPr lang="en-US" sz="1600" dirty="0">
                <a:latin typeface="Work Sans Medium" pitchFamily="2" charset="77"/>
              </a:rPr>
              <a:t> </a:t>
            </a:r>
            <a:r>
              <a:rPr lang="en-US" sz="1600" dirty="0" err="1">
                <a:latin typeface="Work Sans Medium" pitchFamily="2" charset="77"/>
              </a:rPr>
              <a:t>käitumise</a:t>
            </a:r>
            <a:r>
              <a:rPr lang="en-US" sz="1600" dirty="0">
                <a:latin typeface="Work Sans Medium" pitchFamily="2" charset="77"/>
              </a:rPr>
              <a:t> </a:t>
            </a:r>
            <a:r>
              <a:rPr lang="en-US" sz="1600" dirty="0" err="1">
                <a:latin typeface="Work Sans Medium" pitchFamily="2" charset="77"/>
              </a:rPr>
              <a:t>muutmise</a:t>
            </a:r>
            <a:r>
              <a:rPr lang="en-US" sz="1600" dirty="0">
                <a:latin typeface="Work Sans Medium" pitchFamily="2" charset="77"/>
              </a:rPr>
              <a:t> </a:t>
            </a:r>
            <a:r>
              <a:rPr lang="en-US" sz="1600" dirty="0" err="1">
                <a:latin typeface="Work Sans Medium" pitchFamily="2" charset="77"/>
              </a:rPr>
              <a:t>kaudu</a:t>
            </a:r>
            <a:endParaRPr lang="en-US" sz="1600" dirty="0">
              <a:latin typeface="Work Sans Medium" pitchFamily="2" charset="77"/>
            </a:endParaRPr>
          </a:p>
          <a:p>
            <a:pPr marL="432000" indent="-285750">
              <a:lnSpc>
                <a:spcPct val="110000"/>
              </a:lnSpc>
              <a:spcBef>
                <a:spcPts val="1000"/>
              </a:spcBef>
              <a:buClr>
                <a:schemeClr val="bg2"/>
              </a:buClr>
              <a:buSzPct val="120000"/>
              <a:buFont typeface="Arial" panose="020B0604020202020204" pitchFamily="34" charset="0"/>
              <a:buChar char="•"/>
            </a:pPr>
            <a:r>
              <a:rPr lang="en-US" sz="1600" dirty="0" err="1">
                <a:latin typeface="Work Sans Medium" pitchFamily="2" charset="0"/>
              </a:rPr>
              <a:t>Üleminek</a:t>
            </a:r>
            <a:r>
              <a:rPr lang="en-US" sz="1600" dirty="0">
                <a:latin typeface="Work Sans Medium" pitchFamily="2" charset="0"/>
              </a:rPr>
              <a:t> </a:t>
            </a:r>
            <a:r>
              <a:rPr lang="en-US" sz="1600" dirty="0" err="1">
                <a:latin typeface="Work Sans Medium" pitchFamily="2" charset="0"/>
              </a:rPr>
              <a:t>fossiilkütustel</a:t>
            </a:r>
            <a:r>
              <a:rPr lang="en-US" sz="1600" dirty="0">
                <a:latin typeface="Work Sans Medium" pitchFamily="2" charset="0"/>
              </a:rPr>
              <a:t> </a:t>
            </a:r>
            <a:r>
              <a:rPr lang="en-US" sz="1600" dirty="0" err="1">
                <a:latin typeface="Work Sans Medium" pitchFamily="2" charset="0"/>
              </a:rPr>
              <a:t>põhinevalt</a:t>
            </a:r>
            <a:r>
              <a:rPr lang="en-US" sz="1600" dirty="0">
                <a:latin typeface="Work Sans Medium" pitchFamily="2" charset="0"/>
              </a:rPr>
              <a:t> </a:t>
            </a:r>
            <a:r>
              <a:rPr lang="en-US" sz="1600" dirty="0" err="1">
                <a:latin typeface="Work Sans Medium" pitchFamily="2" charset="0"/>
              </a:rPr>
              <a:t>energiasüsteemilt</a:t>
            </a:r>
            <a:r>
              <a:rPr lang="en-US" sz="1600" dirty="0">
                <a:latin typeface="Work Sans Medium" pitchFamily="2" charset="0"/>
              </a:rPr>
              <a:t> </a:t>
            </a:r>
            <a:r>
              <a:rPr lang="en-US" sz="1600" dirty="0" err="1">
                <a:latin typeface="Work Sans Medium" pitchFamily="2" charset="0"/>
              </a:rPr>
              <a:t>taastuvenergiasüsteemile</a:t>
            </a:r>
            <a:endParaRPr lang="de-DE" sz="1600" dirty="0">
              <a:solidFill>
                <a:schemeClr val="tx1"/>
              </a:solidFill>
              <a:latin typeface="Work Sans Medium" pitchFamily="2" charset="0"/>
            </a:endParaRPr>
          </a:p>
        </p:txBody>
      </p:sp>
      <p:sp>
        <p:nvSpPr>
          <p:cNvPr id="22" name="Abgerundetes Rechteck 8">
            <a:extLst>
              <a:ext uri="{FF2B5EF4-FFF2-40B4-BE49-F238E27FC236}">
                <a16:creationId xmlns:a16="http://schemas.microsoft.com/office/drawing/2014/main" id="{04FCD5A9-07E5-D55F-D12A-670995E7A090}"/>
              </a:ext>
            </a:extLst>
          </p:cNvPr>
          <p:cNvSpPr/>
          <p:nvPr/>
        </p:nvSpPr>
        <p:spPr>
          <a:xfrm>
            <a:off x="2400300" y="2362202"/>
            <a:ext cx="8810625" cy="3552823"/>
          </a:xfrm>
          <a:prstGeom prst="roundRect">
            <a:avLst>
              <a:gd name="adj" fmla="val 8498"/>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3" name="Gerade Verbindung 10">
            <a:extLst>
              <a:ext uri="{FF2B5EF4-FFF2-40B4-BE49-F238E27FC236}">
                <a16:creationId xmlns:a16="http://schemas.microsoft.com/office/drawing/2014/main" id="{1313D004-6C8C-E9EF-A1BB-4E55EF0C1B12}"/>
              </a:ext>
            </a:extLst>
          </p:cNvPr>
          <p:cNvCxnSpPr>
            <a:cxnSpLocks/>
          </p:cNvCxnSpPr>
          <p:nvPr/>
        </p:nvCxnSpPr>
        <p:spPr>
          <a:xfrm>
            <a:off x="914400" y="3929062"/>
            <a:ext cx="10296525" cy="0"/>
          </a:xfrm>
          <a:prstGeom prst="line">
            <a:avLst/>
          </a:prstGeom>
          <a:ln w="28575">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24" name="Gerade Verbindung 15">
            <a:extLst>
              <a:ext uri="{FF2B5EF4-FFF2-40B4-BE49-F238E27FC236}">
                <a16:creationId xmlns:a16="http://schemas.microsoft.com/office/drawing/2014/main" id="{9839DB7D-337F-F02D-5115-CB6C82A72F90}"/>
              </a:ext>
            </a:extLst>
          </p:cNvPr>
          <p:cNvCxnSpPr>
            <a:cxnSpLocks/>
          </p:cNvCxnSpPr>
          <p:nvPr/>
        </p:nvCxnSpPr>
        <p:spPr>
          <a:xfrm>
            <a:off x="6805612" y="2004060"/>
            <a:ext cx="0" cy="1925002"/>
          </a:xfrm>
          <a:prstGeom prst="line">
            <a:avLst/>
          </a:prstGeom>
          <a:ln w="28575">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469914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A2796-E24E-64C9-866B-5B14ABB3D2E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E03F242-6413-F172-2CC1-16DCA802BFBD}"/>
              </a:ext>
            </a:extLst>
          </p:cNvPr>
          <p:cNvSpPr>
            <a:spLocks noGrp="1"/>
          </p:cNvSpPr>
          <p:nvPr>
            <p:ph type="body" idx="1"/>
          </p:nvPr>
        </p:nvSpPr>
        <p:spPr>
          <a:xfrm>
            <a:off x="429237" y="1408369"/>
            <a:ext cx="6406514" cy="4650861"/>
          </a:xfrm>
        </p:spPr>
        <p:txBody>
          <a:bodyPr>
            <a:normAutofit/>
          </a:bodyPr>
          <a:lstStyle/>
          <a:p>
            <a:pPr rtl="0">
              <a:buNone/>
            </a:pPr>
            <a:r>
              <a:rPr lang="et-EE" dirty="0">
                <a:effectLst/>
              </a:rPr>
              <a:t>   Tallinnas on üle 40 avaliku veekraani, kust saab kontrollitud kvaliteediga puhast joogivett. Need asuvad haljasaladel, terviseradade ääres, vanalinnas ja mujal kohtades, kus liigub palju inimesi. Kraanid töötavad suvehooajal (mai-september).</a:t>
            </a:r>
            <a:endParaRPr lang="et-EE" dirty="0"/>
          </a:p>
          <a:p>
            <a:pPr rtl="0">
              <a:buNone/>
            </a:pPr>
            <a:r>
              <a:rPr lang="et-EE" dirty="0">
                <a:effectLst/>
              </a:rPr>
              <a:t>   Tallinna avalike joogiveekraanide asukohti saab vaadata sellelt </a:t>
            </a:r>
            <a:r>
              <a:rPr lang="et-EE" dirty="0">
                <a:effectLst/>
                <a:hlinkClick r:id="rId3"/>
              </a:rPr>
              <a:t>kaardilt</a:t>
            </a:r>
            <a:r>
              <a:rPr lang="et-EE" dirty="0">
                <a:effectLst/>
              </a:rPr>
              <a:t>.</a:t>
            </a:r>
            <a:endParaRPr lang="et-EE" dirty="0"/>
          </a:p>
        </p:txBody>
      </p:sp>
      <p:sp>
        <p:nvSpPr>
          <p:cNvPr id="3" name="Date Placeholder 2">
            <a:extLst>
              <a:ext uri="{FF2B5EF4-FFF2-40B4-BE49-F238E27FC236}">
                <a16:creationId xmlns:a16="http://schemas.microsoft.com/office/drawing/2014/main" id="{BF8698BA-9E00-087E-6455-A9290FAEBC4B}"/>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BCABE71A-02F3-9577-5513-AF6B0545B74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50</a:t>
            </a:fld>
            <a:endParaRPr lang="de-DE"/>
          </a:p>
        </p:txBody>
      </p:sp>
      <p:sp>
        <p:nvSpPr>
          <p:cNvPr id="5" name="Title 4">
            <a:extLst>
              <a:ext uri="{FF2B5EF4-FFF2-40B4-BE49-F238E27FC236}">
                <a16:creationId xmlns:a16="http://schemas.microsoft.com/office/drawing/2014/main" id="{CF6AB5B8-EE46-2CE5-E1F1-C2FD35C11A24}"/>
              </a:ext>
            </a:extLst>
          </p:cNvPr>
          <p:cNvSpPr>
            <a:spLocks noGrp="1"/>
          </p:cNvSpPr>
          <p:nvPr>
            <p:ph type="title"/>
          </p:nvPr>
        </p:nvSpPr>
        <p:spPr/>
        <p:txBody>
          <a:bodyPr/>
          <a:lstStyle/>
          <a:p>
            <a:r>
              <a:rPr lang="et-EE" dirty="0"/>
              <a:t>Avalikud joogiveekraanid</a:t>
            </a:r>
          </a:p>
        </p:txBody>
      </p:sp>
      <p:sp>
        <p:nvSpPr>
          <p:cNvPr id="9" name="Google Shape;539;p29">
            <a:extLst>
              <a:ext uri="{FF2B5EF4-FFF2-40B4-BE49-F238E27FC236}">
                <a16:creationId xmlns:a16="http://schemas.microsoft.com/office/drawing/2014/main" id="{DDE9E70D-FD15-0C56-701F-62871A0DE7B5}"/>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231D8C33-9DAA-380C-3F07-00DF827BCF40}"/>
              </a:ext>
            </a:extLst>
          </p:cNvPr>
          <p:cNvPicPr preferRelativeResize="0"/>
          <p:nvPr/>
        </p:nvPicPr>
        <p:blipFill rotWithShape="1">
          <a:blip r:embed="rId4">
            <a:alphaModFix/>
          </a:blip>
          <a:srcRect/>
          <a:stretch/>
        </p:blipFill>
        <p:spPr>
          <a:xfrm>
            <a:off x="118748" y="129311"/>
            <a:ext cx="385720" cy="341790"/>
          </a:xfrm>
          <a:prstGeom prst="rect">
            <a:avLst/>
          </a:prstGeom>
          <a:noFill/>
          <a:ln>
            <a:noFill/>
          </a:ln>
        </p:spPr>
      </p:pic>
      <p:sp>
        <p:nvSpPr>
          <p:cNvPr id="6" name="AutoShape 2" descr="Scene Background Image">
            <a:extLst>
              <a:ext uri="{FF2B5EF4-FFF2-40B4-BE49-F238E27FC236}">
                <a16:creationId xmlns:a16="http://schemas.microsoft.com/office/drawing/2014/main" id="{3C48CE7C-0B5E-44B3-2339-B4BC5BBDFA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AutoShape 4" descr="Scene Background Image">
            <a:extLst>
              <a:ext uri="{FF2B5EF4-FFF2-40B4-BE49-F238E27FC236}">
                <a16:creationId xmlns:a16="http://schemas.microsoft.com/office/drawing/2014/main" id="{F375279F-C33F-7454-8942-DA037FC053A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1" name="TextBox 10">
            <a:extLst>
              <a:ext uri="{FF2B5EF4-FFF2-40B4-BE49-F238E27FC236}">
                <a16:creationId xmlns:a16="http://schemas.microsoft.com/office/drawing/2014/main" id="{6E5F4E49-D9BD-2AF7-B4BD-182C82E6D10B}"/>
              </a:ext>
            </a:extLst>
          </p:cNvPr>
          <p:cNvSpPr txBox="1"/>
          <p:nvPr/>
        </p:nvSpPr>
        <p:spPr>
          <a:xfrm>
            <a:off x="2784542" y="3070831"/>
            <a:ext cx="6269476" cy="307777"/>
          </a:xfrm>
          <a:prstGeom prst="rect">
            <a:avLst/>
          </a:prstGeom>
          <a:noFill/>
        </p:spPr>
        <p:txBody>
          <a:bodyPr wrap="square">
            <a:spAutoFit/>
          </a:bodyPr>
          <a:lstStyle/>
          <a:p>
            <a:endParaRPr lang="et-EE" dirty="0"/>
          </a:p>
        </p:txBody>
      </p:sp>
      <p:pic>
        <p:nvPicPr>
          <p:cNvPr id="13" name="Picture 12" descr="A water tap on a sidewalk&#10;&#10;AI-generated content may be incorrect.">
            <a:extLst>
              <a:ext uri="{FF2B5EF4-FFF2-40B4-BE49-F238E27FC236}">
                <a16:creationId xmlns:a16="http://schemas.microsoft.com/office/drawing/2014/main" id="{1DE38701-710F-E844-24C1-C15DD39DF5C7}"/>
              </a:ext>
            </a:extLst>
          </p:cNvPr>
          <p:cNvPicPr>
            <a:picLocks noChangeAspect="1"/>
          </p:cNvPicPr>
          <p:nvPr/>
        </p:nvPicPr>
        <p:blipFill>
          <a:blip r:embed="rId5"/>
          <a:stretch>
            <a:fillRect/>
          </a:stretch>
        </p:blipFill>
        <p:spPr>
          <a:xfrm>
            <a:off x="8946041" y="0"/>
            <a:ext cx="3267035" cy="3479392"/>
          </a:xfrm>
          <a:prstGeom prst="rect">
            <a:avLst/>
          </a:prstGeom>
        </p:spPr>
      </p:pic>
      <p:sp>
        <p:nvSpPr>
          <p:cNvPr id="14" name="Text Placeholder 12">
            <a:extLst>
              <a:ext uri="{FF2B5EF4-FFF2-40B4-BE49-F238E27FC236}">
                <a16:creationId xmlns:a16="http://schemas.microsoft.com/office/drawing/2014/main" id="{DAF18E78-257E-522F-10A8-A8C646F45388}"/>
              </a:ext>
            </a:extLst>
          </p:cNvPr>
          <p:cNvSpPr>
            <a:spLocks noGrp="1"/>
          </p:cNvSpPr>
          <p:nvPr>
            <p:ph type="body" idx="3"/>
          </p:nvPr>
        </p:nvSpPr>
        <p:spPr>
          <a:xfrm>
            <a:off x="8928567" y="3326934"/>
            <a:ext cx="2235741" cy="372882"/>
          </a:xfrm>
        </p:spPr>
        <p:txBody>
          <a:bodyPr/>
          <a:lstStyle/>
          <a:p>
            <a:r>
              <a:rPr lang="et-EE" dirty="0"/>
              <a:t>Foto: Stella Shaumyan</a:t>
            </a:r>
          </a:p>
        </p:txBody>
      </p:sp>
      <p:pic>
        <p:nvPicPr>
          <p:cNvPr id="3078" name="Picture 6">
            <a:extLst>
              <a:ext uri="{FF2B5EF4-FFF2-40B4-BE49-F238E27FC236}">
                <a16:creationId xmlns:a16="http://schemas.microsoft.com/office/drawing/2014/main" id="{23181833-E090-E1A9-D59C-6E60CB54E8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4132" y="3699816"/>
            <a:ext cx="5217869" cy="315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90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2459A-9325-50AF-9FC1-D708286E3F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13391E-A457-7DCF-DCA7-3861021E0315}"/>
              </a:ext>
            </a:extLst>
          </p:cNvPr>
          <p:cNvSpPr>
            <a:spLocks noGrp="1"/>
          </p:cNvSpPr>
          <p:nvPr>
            <p:ph type="body" idx="1"/>
          </p:nvPr>
        </p:nvSpPr>
        <p:spPr>
          <a:xfrm>
            <a:off x="410182" y="1514192"/>
            <a:ext cx="10815537" cy="4650861"/>
          </a:xfrm>
        </p:spPr>
        <p:txBody>
          <a:bodyPr>
            <a:normAutofit/>
          </a:bodyPr>
          <a:lstStyle/>
          <a:p>
            <a:pPr rtl="0">
              <a:buNone/>
            </a:pPr>
            <a:r>
              <a:rPr lang="et-EE" dirty="0"/>
              <a:t>   Looduspõhised lahendused on loodusest inspireeritud ja sellel põhinevad lahendused. Need aitavad inimkonnal kohaneda kliimamuutustega, vähendada loodusõnnetustega seotud riske, muuta linnade elukeskkonda tervislikumaks, lahendada veevarustuse ja toiduga kindlustatusega seotud probleeme jne.</a:t>
            </a:r>
          </a:p>
          <a:p>
            <a:pPr rtl="0">
              <a:buNone/>
            </a:pPr>
            <a:r>
              <a:rPr lang="et-EE" dirty="0"/>
              <a:t> </a:t>
            </a:r>
          </a:p>
          <a:p>
            <a:pPr rtl="0">
              <a:buNone/>
            </a:pPr>
            <a:r>
              <a:rPr lang="et-EE" dirty="0"/>
              <a:t>   Looduspõhiseid lahendusi saab kasutada ka kuumusega seotud probleemide lahendamiseks. Näiteks tänavaäärsed puud pakuvad varju ning haljasalad ja veekogud jahutavad linnaõhku.</a:t>
            </a:r>
          </a:p>
          <a:p>
            <a:pPr rtl="0">
              <a:buNone/>
            </a:pPr>
            <a:endParaRPr lang="et-EE" dirty="0"/>
          </a:p>
        </p:txBody>
      </p:sp>
      <p:sp>
        <p:nvSpPr>
          <p:cNvPr id="3" name="Date Placeholder 2">
            <a:extLst>
              <a:ext uri="{FF2B5EF4-FFF2-40B4-BE49-F238E27FC236}">
                <a16:creationId xmlns:a16="http://schemas.microsoft.com/office/drawing/2014/main" id="{DE78ADF2-4B34-4B27-AA1D-9890DBEEED22}"/>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3DDFB8F6-1291-FA93-C181-9649CE36A82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51</a:t>
            </a:fld>
            <a:endParaRPr lang="de-DE"/>
          </a:p>
        </p:txBody>
      </p:sp>
      <p:sp>
        <p:nvSpPr>
          <p:cNvPr id="5" name="Title 4">
            <a:extLst>
              <a:ext uri="{FF2B5EF4-FFF2-40B4-BE49-F238E27FC236}">
                <a16:creationId xmlns:a16="http://schemas.microsoft.com/office/drawing/2014/main" id="{EC0CE04F-4E9D-43F7-7E38-4B62C3A37524}"/>
              </a:ext>
            </a:extLst>
          </p:cNvPr>
          <p:cNvSpPr>
            <a:spLocks noGrp="1"/>
          </p:cNvSpPr>
          <p:nvPr>
            <p:ph type="title"/>
          </p:nvPr>
        </p:nvSpPr>
        <p:spPr/>
        <p:txBody>
          <a:bodyPr>
            <a:normAutofit fontScale="90000"/>
          </a:bodyPr>
          <a:lstStyle/>
          <a:p>
            <a:r>
              <a:rPr lang="et-EE" dirty="0"/>
              <a:t>Looduspõhised lahendused/haljastus</a:t>
            </a:r>
          </a:p>
        </p:txBody>
      </p:sp>
      <p:sp>
        <p:nvSpPr>
          <p:cNvPr id="9" name="Google Shape;539;p29">
            <a:extLst>
              <a:ext uri="{FF2B5EF4-FFF2-40B4-BE49-F238E27FC236}">
                <a16:creationId xmlns:a16="http://schemas.microsoft.com/office/drawing/2014/main" id="{7B445B80-AEE6-4574-8DA4-3943A73BD71F}"/>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A706A96C-99AF-52A0-B130-316D9305422D}"/>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
        <p:nvSpPr>
          <p:cNvPr id="6" name="AutoShape 2" descr="Scene Background Image">
            <a:extLst>
              <a:ext uri="{FF2B5EF4-FFF2-40B4-BE49-F238E27FC236}">
                <a16:creationId xmlns:a16="http://schemas.microsoft.com/office/drawing/2014/main" id="{2E3BBEB3-8C59-A520-A6F2-FAB14DFAB7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AutoShape 4" descr="Scene Background Image">
            <a:extLst>
              <a:ext uri="{FF2B5EF4-FFF2-40B4-BE49-F238E27FC236}">
                <a16:creationId xmlns:a16="http://schemas.microsoft.com/office/drawing/2014/main" id="{1C8C94F5-6D95-DD49-21C5-9FC5C296A47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2" name="Text Placeholder 11">
            <a:extLst>
              <a:ext uri="{FF2B5EF4-FFF2-40B4-BE49-F238E27FC236}">
                <a16:creationId xmlns:a16="http://schemas.microsoft.com/office/drawing/2014/main" id="{3A3FE6F9-70E4-2908-200C-BF1F19E0175C}"/>
              </a:ext>
            </a:extLst>
          </p:cNvPr>
          <p:cNvSpPr>
            <a:spLocks noGrp="1"/>
          </p:cNvSpPr>
          <p:nvPr>
            <p:ph type="body" idx="3"/>
          </p:nvPr>
        </p:nvSpPr>
        <p:spPr/>
        <p:txBody>
          <a:bodyPr/>
          <a:lstStyle/>
          <a:p>
            <a:endParaRPr lang="et-EE"/>
          </a:p>
        </p:txBody>
      </p:sp>
    </p:spTree>
    <p:extLst>
      <p:ext uri="{BB962C8B-B14F-4D97-AF65-F5344CB8AC3E}">
        <p14:creationId xmlns:p14="http://schemas.microsoft.com/office/powerpoint/2010/main" val="263494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06C9F-36E4-A7CA-3E87-C6768E968A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DF0270-4FFA-A6BA-79D9-998C30016A40}"/>
              </a:ext>
            </a:extLst>
          </p:cNvPr>
          <p:cNvSpPr>
            <a:spLocks noGrp="1"/>
          </p:cNvSpPr>
          <p:nvPr>
            <p:ph type="body" idx="1"/>
          </p:nvPr>
        </p:nvSpPr>
        <p:spPr>
          <a:xfrm>
            <a:off x="405408" y="1672569"/>
            <a:ext cx="4774466" cy="4650861"/>
          </a:xfrm>
        </p:spPr>
        <p:txBody>
          <a:bodyPr>
            <a:normAutofit fontScale="77500" lnSpcReduction="20000"/>
          </a:bodyPr>
          <a:lstStyle/>
          <a:p>
            <a:pPr marL="114300" indent="0">
              <a:buNone/>
            </a:pPr>
            <a:r>
              <a:rPr lang="et-EE" dirty="0"/>
              <a:t>Vana-Kalamaja tänava rekonstrueerimise eesmärk oli kujundada Kalamaja tähtsaim tänav jalakäijaid ja jalgrattureid soosivaks ning asulat ühendavaks linnaruumiks. Uuendatud tänav valmis 2023. aastal. </a:t>
            </a:r>
          </a:p>
          <a:p>
            <a:pPr marL="114300" indent="0">
              <a:buNone/>
            </a:pPr>
            <a:r>
              <a:rPr lang="et-EE" dirty="0"/>
              <a:t>Loe lähemalt:</a:t>
            </a:r>
            <a:r>
              <a:rPr lang="en-US" dirty="0"/>
              <a:t> </a:t>
            </a:r>
            <a:r>
              <a:rPr lang="en-US" u="sng" dirty="0">
                <a:hlinkClick r:id="rId2"/>
              </a:rPr>
              <a:t>https://arhitektuuripreemiad.ee/objekt/vana-kalamaja-tanava-rekonstrueerimine-2/</a:t>
            </a:r>
            <a:r>
              <a:rPr lang="et-EE" u="sng" dirty="0"/>
              <a:t> </a:t>
            </a:r>
            <a:br>
              <a:rPr lang="en-US" dirty="0"/>
            </a:br>
            <a:endParaRPr lang="et-EE" dirty="0"/>
          </a:p>
          <a:p>
            <a:pPr marL="114300" indent="0">
              <a:buNone/>
            </a:pPr>
            <a:r>
              <a:rPr lang="et-EE" dirty="0"/>
              <a:t>Video: </a:t>
            </a:r>
            <a:r>
              <a:rPr lang="et-EE" u="sng" dirty="0">
                <a:hlinkClick r:id="rId3"/>
              </a:rPr>
              <a:t>https://youtu.be/wfCe-yyjS1U?si=YjPrPrRNunOZR5dU</a:t>
            </a:r>
            <a:r>
              <a:rPr lang="et-EE" dirty="0"/>
              <a:t> </a:t>
            </a:r>
          </a:p>
        </p:txBody>
      </p:sp>
      <p:sp>
        <p:nvSpPr>
          <p:cNvPr id="3" name="Date Placeholder 2">
            <a:extLst>
              <a:ext uri="{FF2B5EF4-FFF2-40B4-BE49-F238E27FC236}">
                <a16:creationId xmlns:a16="http://schemas.microsoft.com/office/drawing/2014/main" id="{07496453-C760-ABBC-1922-2CEB1ACE3E11}"/>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D2F265C9-4CBF-67E4-0017-B425B4EAFFF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52</a:t>
            </a:fld>
            <a:endParaRPr lang="de-DE"/>
          </a:p>
        </p:txBody>
      </p:sp>
      <p:sp>
        <p:nvSpPr>
          <p:cNvPr id="5" name="Title 4">
            <a:extLst>
              <a:ext uri="{FF2B5EF4-FFF2-40B4-BE49-F238E27FC236}">
                <a16:creationId xmlns:a16="http://schemas.microsoft.com/office/drawing/2014/main" id="{66DAA943-2E4F-ED37-9350-08D389B57CBF}"/>
              </a:ext>
            </a:extLst>
          </p:cNvPr>
          <p:cNvSpPr>
            <a:spLocks noGrp="1"/>
          </p:cNvSpPr>
          <p:nvPr>
            <p:ph type="title"/>
          </p:nvPr>
        </p:nvSpPr>
        <p:spPr/>
        <p:txBody>
          <a:bodyPr>
            <a:normAutofit/>
          </a:bodyPr>
          <a:lstStyle/>
          <a:p>
            <a:r>
              <a:rPr lang="et-EE" dirty="0"/>
              <a:t>Vana-Kalamaja tänav</a:t>
            </a:r>
          </a:p>
        </p:txBody>
      </p:sp>
      <p:sp>
        <p:nvSpPr>
          <p:cNvPr id="9" name="Google Shape;539;p29">
            <a:extLst>
              <a:ext uri="{FF2B5EF4-FFF2-40B4-BE49-F238E27FC236}">
                <a16:creationId xmlns:a16="http://schemas.microsoft.com/office/drawing/2014/main" id="{4E507F7B-1B4A-9414-9924-10E00BB4ED45}"/>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A23566CD-BAAE-489A-DF12-055880325F3C}"/>
              </a:ext>
            </a:extLst>
          </p:cNvPr>
          <p:cNvPicPr preferRelativeResize="0"/>
          <p:nvPr/>
        </p:nvPicPr>
        <p:blipFill rotWithShape="1">
          <a:blip r:embed="rId4">
            <a:alphaModFix/>
          </a:blip>
          <a:srcRect/>
          <a:stretch/>
        </p:blipFill>
        <p:spPr>
          <a:xfrm>
            <a:off x="118748" y="129311"/>
            <a:ext cx="385720" cy="341790"/>
          </a:xfrm>
          <a:prstGeom prst="rect">
            <a:avLst/>
          </a:prstGeom>
          <a:noFill/>
          <a:ln>
            <a:noFill/>
          </a:ln>
        </p:spPr>
      </p:pic>
      <p:sp>
        <p:nvSpPr>
          <p:cNvPr id="6" name="AutoShape 2" descr="Scene Background Image">
            <a:extLst>
              <a:ext uri="{FF2B5EF4-FFF2-40B4-BE49-F238E27FC236}">
                <a16:creationId xmlns:a16="http://schemas.microsoft.com/office/drawing/2014/main" id="{3A912A1E-F8C6-7E76-98C8-DD4641CDEF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AutoShape 4" descr="Scene Background Image">
            <a:extLst>
              <a:ext uri="{FF2B5EF4-FFF2-40B4-BE49-F238E27FC236}">
                <a16:creationId xmlns:a16="http://schemas.microsoft.com/office/drawing/2014/main" id="{A2FD7485-569E-95AD-20FD-3F0BA187C16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2" name="Text Placeholder 11">
            <a:extLst>
              <a:ext uri="{FF2B5EF4-FFF2-40B4-BE49-F238E27FC236}">
                <a16:creationId xmlns:a16="http://schemas.microsoft.com/office/drawing/2014/main" id="{C2860ECD-6AD3-7723-C37D-93A9CD8C84D0}"/>
              </a:ext>
            </a:extLst>
          </p:cNvPr>
          <p:cNvSpPr>
            <a:spLocks noGrp="1"/>
          </p:cNvSpPr>
          <p:nvPr>
            <p:ph type="body" idx="3"/>
          </p:nvPr>
        </p:nvSpPr>
        <p:spPr>
          <a:xfrm>
            <a:off x="5832909" y="5529706"/>
            <a:ext cx="6463785" cy="653472"/>
          </a:xfrm>
        </p:spPr>
        <p:txBody>
          <a:bodyPr/>
          <a:lstStyle/>
          <a:p>
            <a:r>
              <a:rPr lang="fi-FI" dirty="0"/>
              <a:t>Uuendatud Vana-Kalamaja ja Kotzebue tänav ning Kalamaja väljak, 08.09.2023</a:t>
            </a:r>
            <a:endParaRPr lang="et-EE" dirty="0"/>
          </a:p>
          <a:p>
            <a:r>
              <a:rPr lang="et-EE" dirty="0"/>
              <a:t>Fotod: Teet Koitjärv, Wikimedia Commons</a:t>
            </a:r>
          </a:p>
        </p:txBody>
      </p:sp>
      <p:pic>
        <p:nvPicPr>
          <p:cNvPr id="7" name="Picture 6">
            <a:extLst>
              <a:ext uri="{FF2B5EF4-FFF2-40B4-BE49-F238E27FC236}">
                <a16:creationId xmlns:a16="http://schemas.microsoft.com/office/drawing/2014/main" id="{555CB5CC-30A0-813B-4313-6C114E666836}"/>
              </a:ext>
            </a:extLst>
          </p:cNvPr>
          <p:cNvPicPr>
            <a:picLocks noChangeAspect="1"/>
          </p:cNvPicPr>
          <p:nvPr/>
        </p:nvPicPr>
        <p:blipFill>
          <a:blip r:embed="rId5"/>
          <a:stretch>
            <a:fillRect/>
          </a:stretch>
        </p:blipFill>
        <p:spPr>
          <a:xfrm>
            <a:off x="7531756" y="300206"/>
            <a:ext cx="4541496" cy="2554591"/>
          </a:xfrm>
          <a:prstGeom prst="rect">
            <a:avLst/>
          </a:prstGeom>
        </p:spPr>
      </p:pic>
      <p:pic>
        <p:nvPicPr>
          <p:cNvPr id="4098" name="Picture 2" descr="undefined">
            <a:extLst>
              <a:ext uri="{FF2B5EF4-FFF2-40B4-BE49-F238E27FC236}">
                <a16:creationId xmlns:a16="http://schemas.microsoft.com/office/drawing/2014/main" id="{D7CE09AA-C252-B3EF-8D6D-36E2190EF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006379"/>
            <a:ext cx="4469659" cy="2514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50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1C1C9-9625-C0A1-0CB1-7EAAB8FFE1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4F51FB-1E52-FAF1-F57E-AE40A51785C9}"/>
              </a:ext>
            </a:extLst>
          </p:cNvPr>
          <p:cNvSpPr>
            <a:spLocks noGrp="1"/>
          </p:cNvSpPr>
          <p:nvPr>
            <p:ph type="body" idx="1"/>
          </p:nvPr>
        </p:nvSpPr>
        <p:spPr>
          <a:xfrm>
            <a:off x="410182" y="1514192"/>
            <a:ext cx="11376434" cy="4650861"/>
          </a:xfrm>
        </p:spPr>
        <p:txBody>
          <a:bodyPr>
            <a:normAutofit/>
          </a:bodyPr>
          <a:lstStyle/>
          <a:p>
            <a:pPr marL="114300" indent="0">
              <a:buNone/>
            </a:pPr>
            <a:r>
              <a:rPr lang="et-EE" dirty="0">
                <a:effectLst/>
              </a:rPr>
              <a:t>2024. aasta suvel piloteeriti jahutuskohti Kaja ja Salme kultuuri-keskustes ning Tondiraba Jäähallis.</a:t>
            </a:r>
            <a:endParaRPr lang="et-EE" dirty="0"/>
          </a:p>
          <a:p>
            <a:pPr marL="114300" indent="0">
              <a:buNone/>
            </a:pPr>
            <a:r>
              <a:rPr lang="et-EE" b="1" dirty="0">
                <a:effectLst/>
              </a:rPr>
              <a:t>Jahutuskoht</a:t>
            </a:r>
            <a:r>
              <a:rPr lang="et-EE" dirty="0">
                <a:effectLst/>
              </a:rPr>
              <a:t> tähendab inimesele talutava ehk umbes 22-kraadise temperatuuriga ruumi, mis on kõigile hea ligipääsetavusega ja kus on tasuta joogivesi ning istumis- ja võimalusel ka lamamiskohad. </a:t>
            </a:r>
          </a:p>
          <a:p>
            <a:pPr marL="114300" indent="0">
              <a:buNone/>
            </a:pPr>
            <a:r>
              <a:rPr lang="et-EE" dirty="0">
                <a:effectLst/>
              </a:rPr>
              <a:t>Jahutuskohad on avatud kõigile, kuid loodud eelkõige eakatele ja sotsiaalselt haavatavatele inimestele, kellele kuum ilm võib muude võimaluste puudumisel saatuslikuks saada.</a:t>
            </a:r>
            <a:br>
              <a:rPr lang="et-EE" dirty="0"/>
            </a:br>
            <a:endParaRPr lang="et-EE" dirty="0"/>
          </a:p>
        </p:txBody>
      </p:sp>
      <p:sp>
        <p:nvSpPr>
          <p:cNvPr id="3" name="Date Placeholder 2">
            <a:extLst>
              <a:ext uri="{FF2B5EF4-FFF2-40B4-BE49-F238E27FC236}">
                <a16:creationId xmlns:a16="http://schemas.microsoft.com/office/drawing/2014/main" id="{F4D562E0-9339-1AEE-1611-76977D4B349C}"/>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923E7E17-59A8-C667-7CE7-05A2899B0B3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53</a:t>
            </a:fld>
            <a:endParaRPr lang="de-DE"/>
          </a:p>
        </p:txBody>
      </p:sp>
      <p:sp>
        <p:nvSpPr>
          <p:cNvPr id="5" name="Title 4">
            <a:extLst>
              <a:ext uri="{FF2B5EF4-FFF2-40B4-BE49-F238E27FC236}">
                <a16:creationId xmlns:a16="http://schemas.microsoft.com/office/drawing/2014/main" id="{B70AEB83-7419-5A4D-12D0-6AEA78ABD50C}"/>
              </a:ext>
            </a:extLst>
          </p:cNvPr>
          <p:cNvSpPr>
            <a:spLocks noGrp="1"/>
          </p:cNvSpPr>
          <p:nvPr>
            <p:ph type="title"/>
          </p:nvPr>
        </p:nvSpPr>
        <p:spPr/>
        <p:txBody>
          <a:bodyPr>
            <a:normAutofit/>
          </a:bodyPr>
          <a:lstStyle/>
          <a:p>
            <a:pPr rtl="0">
              <a:buNone/>
            </a:pPr>
            <a:r>
              <a:rPr lang="et-EE" b="1" dirty="0">
                <a:effectLst/>
              </a:rPr>
              <a:t>Jahutuskohad</a:t>
            </a:r>
            <a:endParaRPr lang="et-EE" b="1" dirty="0"/>
          </a:p>
        </p:txBody>
      </p:sp>
      <p:sp>
        <p:nvSpPr>
          <p:cNvPr id="9" name="Google Shape;539;p29">
            <a:extLst>
              <a:ext uri="{FF2B5EF4-FFF2-40B4-BE49-F238E27FC236}">
                <a16:creationId xmlns:a16="http://schemas.microsoft.com/office/drawing/2014/main" id="{905DDDFF-9F91-BC05-C43C-B334E027A866}"/>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38B70976-6711-151E-076D-798CE88E4997}"/>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
        <p:nvSpPr>
          <p:cNvPr id="6" name="AutoShape 2" descr="Scene Background Image">
            <a:extLst>
              <a:ext uri="{FF2B5EF4-FFF2-40B4-BE49-F238E27FC236}">
                <a16:creationId xmlns:a16="http://schemas.microsoft.com/office/drawing/2014/main" id="{EE353A2C-3F2A-72F3-FA10-406EA943AB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AutoShape 4" descr="Scene Background Image">
            <a:extLst>
              <a:ext uri="{FF2B5EF4-FFF2-40B4-BE49-F238E27FC236}">
                <a16:creationId xmlns:a16="http://schemas.microsoft.com/office/drawing/2014/main" id="{D1828B44-AB77-40AC-E2C9-F87D504821D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2" name="Text Placeholder 11">
            <a:extLst>
              <a:ext uri="{FF2B5EF4-FFF2-40B4-BE49-F238E27FC236}">
                <a16:creationId xmlns:a16="http://schemas.microsoft.com/office/drawing/2014/main" id="{E1FB6836-5264-164C-CA6E-E1D04B4FBBB9}"/>
              </a:ext>
            </a:extLst>
          </p:cNvPr>
          <p:cNvSpPr>
            <a:spLocks noGrp="1"/>
          </p:cNvSpPr>
          <p:nvPr>
            <p:ph type="body" idx="3"/>
          </p:nvPr>
        </p:nvSpPr>
        <p:spPr>
          <a:xfrm>
            <a:off x="595907" y="5450379"/>
            <a:ext cx="10629811" cy="608331"/>
          </a:xfrm>
        </p:spPr>
        <p:txBody>
          <a:bodyPr/>
          <a:lstStyle/>
          <a:p>
            <a:r>
              <a:rPr lang="et-EE" sz="1400" dirty="0"/>
              <a:t>Allikas: </a:t>
            </a:r>
            <a:r>
              <a:rPr lang="et-EE" sz="1400" dirty="0">
                <a:hlinkClick r:id="rId3"/>
              </a:rPr>
              <a:t>https://www.tallinn.ee/et/uudis/kuumalaine-korral-linn-tanavu-valmis-avama-kolm-jahutuskohta</a:t>
            </a:r>
            <a:endParaRPr lang="et-EE" sz="1400" dirty="0"/>
          </a:p>
        </p:txBody>
      </p:sp>
    </p:spTree>
    <p:extLst>
      <p:ext uri="{BB962C8B-B14F-4D97-AF65-F5344CB8AC3E}">
        <p14:creationId xmlns:p14="http://schemas.microsoft.com/office/powerpoint/2010/main" val="3702266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16D0E-3956-90ED-EE47-C9A61FC69FDC}"/>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FC18E9D2-6BA2-652C-1384-4FB2D009D3BD}"/>
              </a:ext>
            </a:extLst>
          </p:cNvPr>
          <p:cNvSpPr>
            <a:spLocks noGrp="1"/>
          </p:cNvSpPr>
          <p:nvPr>
            <p:ph type="dt" idx="10"/>
          </p:nvPr>
        </p:nvSpPr>
        <p:spPr/>
        <p:txBody>
          <a:bodyPr/>
          <a:lstStyle/>
          <a:p>
            <a:fld id="{9E44D916-0201-4B95-814C-5A4D1981CD1F}" type="datetime1">
              <a:rPr lang="de-DE" smtClean="0"/>
              <a:t>06.10.2025</a:t>
            </a:fld>
            <a:endParaRPr lang="de-DE" dirty="0"/>
          </a:p>
        </p:txBody>
      </p:sp>
      <p:sp>
        <p:nvSpPr>
          <p:cNvPr id="4" name="Slide Number Placeholder 3">
            <a:extLst>
              <a:ext uri="{FF2B5EF4-FFF2-40B4-BE49-F238E27FC236}">
                <a16:creationId xmlns:a16="http://schemas.microsoft.com/office/drawing/2014/main" id="{3DDA71F1-E8E8-64C4-4BB0-BA6B130E849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54</a:t>
            </a:fld>
            <a:endParaRPr lang="de-DE"/>
          </a:p>
        </p:txBody>
      </p:sp>
      <p:sp>
        <p:nvSpPr>
          <p:cNvPr id="5" name="Title 4">
            <a:extLst>
              <a:ext uri="{FF2B5EF4-FFF2-40B4-BE49-F238E27FC236}">
                <a16:creationId xmlns:a16="http://schemas.microsoft.com/office/drawing/2014/main" id="{326B49AA-AFDC-F16C-C79B-CEF091936107}"/>
              </a:ext>
            </a:extLst>
          </p:cNvPr>
          <p:cNvSpPr>
            <a:spLocks noGrp="1"/>
          </p:cNvSpPr>
          <p:nvPr>
            <p:ph type="title"/>
          </p:nvPr>
        </p:nvSpPr>
        <p:spPr/>
        <p:txBody>
          <a:bodyPr/>
          <a:lstStyle/>
          <a:p>
            <a:r>
              <a:rPr lang="et-EE" dirty="0"/>
              <a:t>Materjalid</a:t>
            </a:r>
          </a:p>
        </p:txBody>
      </p:sp>
      <p:sp>
        <p:nvSpPr>
          <p:cNvPr id="9" name="Google Shape;539;p29">
            <a:extLst>
              <a:ext uri="{FF2B5EF4-FFF2-40B4-BE49-F238E27FC236}">
                <a16:creationId xmlns:a16="http://schemas.microsoft.com/office/drawing/2014/main" id="{94DEE4E8-BD77-CAB0-2D0E-05DB21C47CC9}"/>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8C2475AA-9DCE-4758-B029-78363ACED2B8}"/>
              </a:ext>
            </a:extLst>
          </p:cNvPr>
          <p:cNvPicPr preferRelativeResize="0"/>
          <p:nvPr/>
        </p:nvPicPr>
        <p:blipFill rotWithShape="1">
          <a:blip r:embed="rId2">
            <a:alphaModFix/>
          </a:blip>
          <a:srcRect/>
          <a:stretch/>
        </p:blipFill>
        <p:spPr>
          <a:xfrm>
            <a:off x="118748" y="129311"/>
            <a:ext cx="385720" cy="341790"/>
          </a:xfrm>
          <a:prstGeom prst="rect">
            <a:avLst/>
          </a:prstGeom>
          <a:noFill/>
          <a:ln>
            <a:noFill/>
          </a:ln>
        </p:spPr>
      </p:pic>
      <p:sp>
        <p:nvSpPr>
          <p:cNvPr id="8" name="Rectangle 1">
            <a:extLst>
              <a:ext uri="{FF2B5EF4-FFF2-40B4-BE49-F238E27FC236}">
                <a16:creationId xmlns:a16="http://schemas.microsoft.com/office/drawing/2014/main" id="{77E1CB72-FDC8-2C16-CAF0-EDE54AA785A0}"/>
              </a:ext>
            </a:extLst>
          </p:cNvPr>
          <p:cNvSpPr>
            <a:spLocks noChangeArrowheads="1"/>
          </p:cNvSpPr>
          <p:nvPr/>
        </p:nvSpPr>
        <p:spPr bwMode="auto">
          <a:xfrm>
            <a:off x="3124200" y="23637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t-EE"/>
          </a:p>
        </p:txBody>
      </p:sp>
      <p:sp>
        <p:nvSpPr>
          <p:cNvPr id="15" name="Text Placeholder 12">
            <a:extLst>
              <a:ext uri="{FF2B5EF4-FFF2-40B4-BE49-F238E27FC236}">
                <a16:creationId xmlns:a16="http://schemas.microsoft.com/office/drawing/2014/main" id="{0FB80699-48FB-BD66-E634-9822A44DDD67}"/>
              </a:ext>
            </a:extLst>
          </p:cNvPr>
          <p:cNvSpPr txBox="1">
            <a:spLocks/>
          </p:cNvSpPr>
          <p:nvPr/>
        </p:nvSpPr>
        <p:spPr>
          <a:xfrm>
            <a:off x="353352" y="6382480"/>
            <a:ext cx="6054901" cy="261570"/>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1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a:lnSpc>
                <a:spcPct val="100000"/>
              </a:lnSpc>
              <a:spcBef>
                <a:spcPts val="0"/>
              </a:spcBef>
            </a:pPr>
            <a:r>
              <a:rPr lang="et-EE" dirty="0"/>
              <a:t>Joonis: ovos</a:t>
            </a:r>
          </a:p>
        </p:txBody>
      </p:sp>
      <p:pic>
        <p:nvPicPr>
          <p:cNvPr id="13" name="Picture 12">
            <a:extLst>
              <a:ext uri="{FF2B5EF4-FFF2-40B4-BE49-F238E27FC236}">
                <a16:creationId xmlns:a16="http://schemas.microsoft.com/office/drawing/2014/main" id="{3EAECC92-22C1-3B85-C92C-422E362BEF3B}"/>
              </a:ext>
            </a:extLst>
          </p:cNvPr>
          <p:cNvPicPr>
            <a:picLocks noChangeAspect="1"/>
          </p:cNvPicPr>
          <p:nvPr/>
        </p:nvPicPr>
        <p:blipFill>
          <a:blip r:embed="rId3"/>
          <a:stretch>
            <a:fillRect/>
          </a:stretch>
        </p:blipFill>
        <p:spPr>
          <a:xfrm>
            <a:off x="0" y="1702903"/>
            <a:ext cx="12192000" cy="3452194"/>
          </a:xfrm>
          <a:prstGeom prst="rect">
            <a:avLst/>
          </a:prstGeom>
        </p:spPr>
      </p:pic>
    </p:spTree>
    <p:extLst>
      <p:ext uri="{BB962C8B-B14F-4D97-AF65-F5344CB8AC3E}">
        <p14:creationId xmlns:p14="http://schemas.microsoft.com/office/powerpoint/2010/main" val="1359031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7D7AA-EE9C-8157-525A-4155250D4E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177F46-2440-577F-0FD9-399679054945}"/>
              </a:ext>
            </a:extLst>
          </p:cNvPr>
          <p:cNvSpPr>
            <a:spLocks noGrp="1"/>
          </p:cNvSpPr>
          <p:nvPr>
            <p:ph type="body" idx="1"/>
          </p:nvPr>
        </p:nvSpPr>
        <p:spPr>
          <a:xfrm>
            <a:off x="410182" y="1514192"/>
            <a:ext cx="7947434" cy="4650861"/>
          </a:xfrm>
        </p:spPr>
        <p:txBody>
          <a:bodyPr>
            <a:normAutofit/>
          </a:bodyPr>
          <a:lstStyle/>
          <a:p>
            <a:pPr marL="114300" indent="0">
              <a:buClr>
                <a:srgbClr val="408274"/>
              </a:buClr>
              <a:buNone/>
              <a:defRPr/>
            </a:pPr>
            <a:r>
              <a:rPr kumimoji="0" lang="et-EE" sz="2000" b="0" i="0" u="none" strike="noStrike" kern="0" cap="none" spc="0" normalizeH="0" baseline="0" noProof="0" dirty="0">
                <a:ln>
                  <a:noFill/>
                </a:ln>
                <a:solidFill>
                  <a:schemeClr val="bg2"/>
                </a:solidFill>
                <a:effectLst/>
                <a:uLnTx/>
                <a:uFillTx/>
                <a:latin typeface="Work Sans Medium" pitchFamily="2" charset="0"/>
                <a:sym typeface="Work Sans SemiBold"/>
                <a:hlinkClick r:id="rId2"/>
              </a:rPr>
              <a:t>Kliimaneutraalne Tallinn. Tallinna säästva energiamajanduse ja kliimamuutustega kohanemise kava 2030 </a:t>
            </a:r>
            <a:r>
              <a:rPr kumimoji="0" lang="et-EE" sz="2000" b="0" i="0" u="none" strike="noStrike" kern="0" cap="none" spc="0" normalizeH="0" baseline="0" noProof="0" dirty="0">
                <a:ln>
                  <a:noFill/>
                </a:ln>
                <a:solidFill>
                  <a:schemeClr val="tx1"/>
                </a:solidFill>
                <a:effectLst/>
                <a:uLnTx/>
                <a:uFillTx/>
                <a:latin typeface="Work Sans Medium" pitchFamily="2" charset="0"/>
                <a:sym typeface="Work Sans SemiBold"/>
              </a:rPr>
              <a:t>-</a:t>
            </a:r>
            <a:r>
              <a:rPr kumimoji="0" lang="et-EE" sz="2000" b="0" i="0" u="none" strike="noStrike" kern="0" cap="none" spc="0" normalizeH="0" baseline="0" noProof="0" dirty="0">
                <a:ln>
                  <a:noFill/>
                </a:ln>
                <a:solidFill>
                  <a:schemeClr val="bg2"/>
                </a:solidFill>
                <a:effectLst/>
                <a:uLnTx/>
                <a:uFillTx/>
                <a:latin typeface="Work Sans Medium" pitchFamily="2" charset="0"/>
                <a:sym typeface="Work Sans SemiBold"/>
              </a:rPr>
              <a:t> </a:t>
            </a:r>
            <a:r>
              <a:rPr kumimoji="0" lang="et-EE" sz="2000" b="0" i="0" u="none" strike="noStrike" kern="0" cap="none" spc="0" normalizeH="0" baseline="0" noProof="0" dirty="0">
                <a:ln>
                  <a:noFill/>
                </a:ln>
                <a:solidFill>
                  <a:srgbClr val="280E01"/>
                </a:solidFill>
                <a:effectLst/>
                <a:uLnTx/>
                <a:uFillTx/>
                <a:latin typeface="Work Sans Medium" pitchFamily="2" charset="0"/>
                <a:sym typeface="Work Sans SemiBold"/>
              </a:rPr>
              <a:t>valdkondadeülene arengudokument, mis täpsustab arengustrateegia „Tallinn 2035“ strateegilist eesmärki saavutada kliimaneutraalsus aastaks 2050 ning loob konkreetse tegevuskava, täitmaks linnapeade paktis sätestatud kohustust vähendada linnade kasvuhoonegaaside heitkoguseid 40% võrra aastaks 2030.</a:t>
            </a:r>
          </a:p>
          <a:p>
            <a:pPr marL="114300" indent="0">
              <a:buClr>
                <a:srgbClr val="408274"/>
              </a:buClr>
              <a:buNone/>
              <a:defRPr/>
            </a:pPr>
            <a:r>
              <a:rPr lang="et-EE" sz="2000" b="1" dirty="0"/>
              <a:t>Kohanemise eesmärk: </a:t>
            </a:r>
            <a:r>
              <a:rPr lang="et-EE" sz="2000" dirty="0"/>
              <a:t>Tallinn kohaneb kliimamuutuste ja äärmuslike ilmastikunähtustega, kasutades looduspõhiseid lahendusi ning muutes hooned ja taristu kliimakindlamaks.</a:t>
            </a:r>
          </a:p>
          <a:p>
            <a:pPr marL="114300" indent="0">
              <a:buClr>
                <a:srgbClr val="408274"/>
              </a:buClr>
              <a:buNone/>
              <a:defRPr/>
            </a:pPr>
            <a:endParaRPr kumimoji="0" lang="et-EE" sz="2000" b="0" i="0" u="none" strike="noStrike" kern="0" cap="none" spc="0" normalizeH="0" baseline="0" noProof="0" dirty="0">
              <a:ln>
                <a:noFill/>
              </a:ln>
              <a:solidFill>
                <a:srgbClr val="280E01"/>
              </a:solidFill>
              <a:effectLst/>
              <a:uLnTx/>
              <a:uFillTx/>
              <a:latin typeface="Work Sans Medium" pitchFamily="2" charset="0"/>
              <a:sym typeface="Work Sans SemiBold"/>
            </a:endParaRPr>
          </a:p>
        </p:txBody>
      </p:sp>
      <p:sp>
        <p:nvSpPr>
          <p:cNvPr id="3" name="Date Placeholder 2">
            <a:extLst>
              <a:ext uri="{FF2B5EF4-FFF2-40B4-BE49-F238E27FC236}">
                <a16:creationId xmlns:a16="http://schemas.microsoft.com/office/drawing/2014/main" id="{9A6B6057-1385-BBA9-1057-1450F6EDF078}"/>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62360B69-D231-B64F-4504-EE5F2B00135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55</a:t>
            </a:fld>
            <a:endParaRPr lang="de-DE"/>
          </a:p>
        </p:txBody>
      </p:sp>
      <p:sp>
        <p:nvSpPr>
          <p:cNvPr id="5" name="Title 4">
            <a:extLst>
              <a:ext uri="{FF2B5EF4-FFF2-40B4-BE49-F238E27FC236}">
                <a16:creationId xmlns:a16="http://schemas.microsoft.com/office/drawing/2014/main" id="{02990013-54B5-B490-260F-4B7760B570C1}"/>
              </a:ext>
            </a:extLst>
          </p:cNvPr>
          <p:cNvSpPr>
            <a:spLocks noGrp="1"/>
          </p:cNvSpPr>
          <p:nvPr>
            <p:ph type="title"/>
          </p:nvPr>
        </p:nvSpPr>
        <p:spPr/>
        <p:txBody>
          <a:bodyPr>
            <a:normAutofit/>
          </a:bodyPr>
          <a:lstStyle/>
          <a:p>
            <a:pPr rtl="0">
              <a:buNone/>
            </a:pPr>
            <a:r>
              <a:rPr lang="et-EE" b="1" dirty="0">
                <a:effectLst/>
              </a:rPr>
              <a:t>Tallinna kliimakava</a:t>
            </a:r>
            <a:endParaRPr lang="et-EE" b="1" dirty="0"/>
          </a:p>
        </p:txBody>
      </p:sp>
      <p:sp>
        <p:nvSpPr>
          <p:cNvPr id="9" name="Google Shape;539;p29">
            <a:extLst>
              <a:ext uri="{FF2B5EF4-FFF2-40B4-BE49-F238E27FC236}">
                <a16:creationId xmlns:a16="http://schemas.microsoft.com/office/drawing/2014/main" id="{BF37C9ED-60CD-52FA-C2F4-306F0A952246}"/>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341E2F41-34F8-4892-2E47-6E04325B45FF}"/>
              </a:ext>
            </a:extLst>
          </p:cNvPr>
          <p:cNvPicPr preferRelativeResize="0"/>
          <p:nvPr/>
        </p:nvPicPr>
        <p:blipFill rotWithShape="1">
          <a:blip r:embed="rId3">
            <a:alphaModFix/>
          </a:blip>
          <a:srcRect/>
          <a:stretch/>
        </p:blipFill>
        <p:spPr>
          <a:xfrm>
            <a:off x="118748" y="129311"/>
            <a:ext cx="385720" cy="341790"/>
          </a:xfrm>
          <a:prstGeom prst="rect">
            <a:avLst/>
          </a:prstGeom>
          <a:noFill/>
          <a:ln>
            <a:noFill/>
          </a:ln>
        </p:spPr>
      </p:pic>
      <p:sp>
        <p:nvSpPr>
          <p:cNvPr id="6" name="AutoShape 2" descr="Scene Background Image">
            <a:extLst>
              <a:ext uri="{FF2B5EF4-FFF2-40B4-BE49-F238E27FC236}">
                <a16:creationId xmlns:a16="http://schemas.microsoft.com/office/drawing/2014/main" id="{631C4CB2-2FBF-3981-32BF-7DA5E2DC57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AutoShape 4" descr="Scene Background Image">
            <a:extLst>
              <a:ext uri="{FF2B5EF4-FFF2-40B4-BE49-F238E27FC236}">
                <a16:creationId xmlns:a16="http://schemas.microsoft.com/office/drawing/2014/main" id="{F471268A-9286-283E-4B4B-047112940AF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11" name="Picture 10">
            <a:extLst>
              <a:ext uri="{FF2B5EF4-FFF2-40B4-BE49-F238E27FC236}">
                <a16:creationId xmlns:a16="http://schemas.microsoft.com/office/drawing/2014/main" id="{0D445511-9F1B-1CEB-EFC6-60B8B07CD888}"/>
              </a:ext>
            </a:extLst>
          </p:cNvPr>
          <p:cNvPicPr>
            <a:picLocks noChangeAspect="1"/>
          </p:cNvPicPr>
          <p:nvPr/>
        </p:nvPicPr>
        <p:blipFill>
          <a:blip r:embed="rId4"/>
          <a:stretch>
            <a:fillRect/>
          </a:stretch>
        </p:blipFill>
        <p:spPr>
          <a:xfrm>
            <a:off x="8736800" y="1312452"/>
            <a:ext cx="3197418" cy="4537895"/>
          </a:xfrm>
          <a:prstGeom prst="rect">
            <a:avLst/>
          </a:prstGeom>
        </p:spPr>
      </p:pic>
    </p:spTree>
    <p:extLst>
      <p:ext uri="{BB962C8B-B14F-4D97-AF65-F5344CB8AC3E}">
        <p14:creationId xmlns:p14="http://schemas.microsoft.com/office/powerpoint/2010/main" val="3037552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3F713-B698-9D5A-1DF7-F87BD600D5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3A2F2E5-0D32-D5C6-306F-A672E59C65CC}"/>
              </a:ext>
            </a:extLst>
          </p:cNvPr>
          <p:cNvSpPr>
            <a:spLocks noGrp="1"/>
          </p:cNvSpPr>
          <p:nvPr>
            <p:ph type="body" idx="1"/>
          </p:nvPr>
        </p:nvSpPr>
        <p:spPr>
          <a:xfrm>
            <a:off x="816215" y="1512520"/>
            <a:ext cx="10864370" cy="4650861"/>
          </a:xfrm>
        </p:spPr>
        <p:txBody>
          <a:bodyPr>
            <a:noAutofit/>
          </a:bodyPr>
          <a:lstStyle/>
          <a:p>
            <a:pPr rtl="0">
              <a:buNone/>
            </a:pPr>
            <a:r>
              <a:rPr lang="et-EE" sz="2000" b="1" dirty="0">
                <a:effectLst/>
              </a:rPr>
              <a:t>Tallinna kohta on tehtud kolm soojussaarte uuringut:</a:t>
            </a:r>
            <a:endParaRPr lang="et-EE" sz="2000" b="1" dirty="0"/>
          </a:p>
          <a:p>
            <a:pPr rtl="0">
              <a:buFont typeface="Arial" panose="020B0604020202020204" pitchFamily="34" charset="0"/>
              <a:buChar char="•"/>
            </a:pPr>
            <a:r>
              <a:rPr lang="et-EE" sz="2000" b="1" dirty="0">
                <a:effectLst/>
                <a:hlinkClick r:id="rId2"/>
              </a:rPr>
              <a:t>“Kuumalained ja soojussaared – Tallinna näide”</a:t>
            </a:r>
            <a:br>
              <a:rPr lang="et-EE" sz="2000" dirty="0">
                <a:hlinkClick r:id="rId3"/>
              </a:rPr>
            </a:br>
            <a:r>
              <a:rPr lang="et-EE" sz="2000" dirty="0">
                <a:solidFill>
                  <a:srgbClr val="280E01"/>
                </a:solidFill>
              </a:rPr>
              <a:t>25.07.2014 kuumalaine mõju analüüs Tallinna kohta</a:t>
            </a:r>
          </a:p>
          <a:p>
            <a:pPr rtl="0">
              <a:buFont typeface="Arial" panose="020B0604020202020204" pitchFamily="34" charset="0"/>
              <a:buChar char="•"/>
            </a:pPr>
            <a:r>
              <a:rPr lang="et-EE" sz="2000" b="1" dirty="0">
                <a:effectLst/>
                <a:hlinkClick r:id="rId4"/>
              </a:rPr>
              <a:t>“Soojussaarte ulatuse levik ja trend Tallinnas aastatel 2014 - 2018”</a:t>
            </a:r>
            <a:br>
              <a:rPr lang="et-EE" sz="2000" dirty="0"/>
            </a:br>
            <a:r>
              <a:rPr lang="et-EE" sz="2000" dirty="0">
                <a:effectLst/>
              </a:rPr>
              <a:t>ülevaade Tallinna soojussaarte paiknemisest ja muutustest 2014. ja 2018. aasta satelliidipiltide võrdluse põhjal </a:t>
            </a:r>
            <a:endParaRPr lang="et-EE" sz="2000" dirty="0"/>
          </a:p>
          <a:p>
            <a:pPr rtl="0">
              <a:buFont typeface="Arial" panose="020B0604020202020204" pitchFamily="34" charset="0"/>
              <a:buChar char="•"/>
            </a:pPr>
            <a:r>
              <a:rPr lang="et-EE" sz="2000" b="1" dirty="0">
                <a:effectLst/>
                <a:hlinkClick r:id="rId5"/>
              </a:rPr>
              <a:t>“Tallinna soojussaarte kaardistus 2021. aastal”</a:t>
            </a:r>
            <a:br>
              <a:rPr lang="et-EE" sz="2000" dirty="0">
                <a:hlinkClick r:id="rId5"/>
              </a:rPr>
            </a:br>
            <a:r>
              <a:rPr lang="et-EE" sz="2000" dirty="0">
                <a:effectLst/>
              </a:rPr>
              <a:t>ülevaade soojussaarte paiknemisest ja võimalikest muutustest linnaruumis perioodil 2014–2021</a:t>
            </a:r>
            <a:endParaRPr kumimoji="0" lang="et-EE" sz="2000" b="0" i="0" u="none" strike="noStrike" kern="0" cap="none" spc="0" normalizeH="0" baseline="0" noProof="0" dirty="0">
              <a:ln>
                <a:noFill/>
              </a:ln>
              <a:solidFill>
                <a:srgbClr val="280E01"/>
              </a:solidFill>
              <a:effectLst/>
              <a:uLnTx/>
              <a:uFillTx/>
              <a:latin typeface="Work Sans Medium" pitchFamily="2" charset="0"/>
              <a:sym typeface="Work Sans SemiBold"/>
            </a:endParaRPr>
          </a:p>
        </p:txBody>
      </p:sp>
      <p:sp>
        <p:nvSpPr>
          <p:cNvPr id="3" name="Date Placeholder 2">
            <a:extLst>
              <a:ext uri="{FF2B5EF4-FFF2-40B4-BE49-F238E27FC236}">
                <a16:creationId xmlns:a16="http://schemas.microsoft.com/office/drawing/2014/main" id="{C8213331-625C-DEC9-B7F8-A9782977C998}"/>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4C632807-D957-B43F-8163-0CD5B38633A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56</a:t>
            </a:fld>
            <a:endParaRPr lang="de-DE"/>
          </a:p>
        </p:txBody>
      </p:sp>
      <p:sp>
        <p:nvSpPr>
          <p:cNvPr id="5" name="Title 4">
            <a:extLst>
              <a:ext uri="{FF2B5EF4-FFF2-40B4-BE49-F238E27FC236}">
                <a16:creationId xmlns:a16="http://schemas.microsoft.com/office/drawing/2014/main" id="{A7E128E4-B1A3-E1D7-6CDD-3B9B3E57DD3B}"/>
              </a:ext>
            </a:extLst>
          </p:cNvPr>
          <p:cNvSpPr>
            <a:spLocks noGrp="1"/>
          </p:cNvSpPr>
          <p:nvPr>
            <p:ph type="title"/>
          </p:nvPr>
        </p:nvSpPr>
        <p:spPr/>
        <p:txBody>
          <a:bodyPr>
            <a:normAutofit/>
          </a:bodyPr>
          <a:lstStyle/>
          <a:p>
            <a:pPr rtl="0">
              <a:buNone/>
            </a:pPr>
            <a:r>
              <a:rPr lang="et-EE" b="1" dirty="0">
                <a:effectLst/>
              </a:rPr>
              <a:t>Tallinna soojussaarte uuringud</a:t>
            </a:r>
            <a:endParaRPr lang="et-EE" b="1" dirty="0"/>
          </a:p>
        </p:txBody>
      </p:sp>
      <p:sp>
        <p:nvSpPr>
          <p:cNvPr id="9" name="Google Shape;539;p29">
            <a:extLst>
              <a:ext uri="{FF2B5EF4-FFF2-40B4-BE49-F238E27FC236}">
                <a16:creationId xmlns:a16="http://schemas.microsoft.com/office/drawing/2014/main" id="{D0CB655A-6351-E0E2-DA92-5D1FECE83A9F}"/>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402E09B5-A992-3397-27FC-6E4E5C3336F2}"/>
              </a:ext>
            </a:extLst>
          </p:cNvPr>
          <p:cNvPicPr preferRelativeResize="0"/>
          <p:nvPr/>
        </p:nvPicPr>
        <p:blipFill rotWithShape="1">
          <a:blip r:embed="rId6">
            <a:alphaModFix/>
          </a:blip>
          <a:srcRect/>
          <a:stretch/>
        </p:blipFill>
        <p:spPr>
          <a:xfrm>
            <a:off x="118748" y="129311"/>
            <a:ext cx="385720" cy="341790"/>
          </a:xfrm>
          <a:prstGeom prst="rect">
            <a:avLst/>
          </a:prstGeom>
          <a:noFill/>
          <a:ln>
            <a:noFill/>
          </a:ln>
        </p:spPr>
      </p:pic>
      <p:sp>
        <p:nvSpPr>
          <p:cNvPr id="6" name="AutoShape 2" descr="Scene Background Image">
            <a:extLst>
              <a:ext uri="{FF2B5EF4-FFF2-40B4-BE49-F238E27FC236}">
                <a16:creationId xmlns:a16="http://schemas.microsoft.com/office/drawing/2014/main" id="{48F67515-0E71-DBBD-FD1A-9DBE9407E6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AutoShape 4" descr="Scene Background Image">
            <a:extLst>
              <a:ext uri="{FF2B5EF4-FFF2-40B4-BE49-F238E27FC236}">
                <a16:creationId xmlns:a16="http://schemas.microsoft.com/office/drawing/2014/main" id="{172B8ABF-9307-6989-7F31-12EE3839C2E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Tree>
    <p:extLst>
      <p:ext uri="{BB962C8B-B14F-4D97-AF65-F5344CB8AC3E}">
        <p14:creationId xmlns:p14="http://schemas.microsoft.com/office/powerpoint/2010/main" val="2056088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36FB5-FA7C-DB32-7E08-E952EE52B8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510CD5-D727-6E89-2CD2-C233B6A3C2FD}"/>
              </a:ext>
            </a:extLst>
          </p:cNvPr>
          <p:cNvSpPr>
            <a:spLocks noGrp="1"/>
          </p:cNvSpPr>
          <p:nvPr>
            <p:ph type="body" idx="1"/>
          </p:nvPr>
        </p:nvSpPr>
        <p:spPr>
          <a:xfrm>
            <a:off x="931390" y="1522191"/>
            <a:ext cx="11147834" cy="4650861"/>
          </a:xfrm>
        </p:spPr>
        <p:txBody>
          <a:bodyPr>
            <a:normAutofit/>
          </a:bodyPr>
          <a:lstStyle/>
          <a:p>
            <a:pPr rtl="0">
              <a:buNone/>
            </a:pPr>
            <a:r>
              <a:rPr lang="et-EE" sz="2000" dirty="0">
                <a:effectLst/>
                <a:hlinkClick r:id="rId2"/>
              </a:rPr>
              <a:t>Tallinna uuringute infosüsteem</a:t>
            </a:r>
            <a:endParaRPr lang="et-EE" sz="2000" dirty="0"/>
          </a:p>
          <a:p>
            <a:pPr marL="114300" indent="0" rtl="0">
              <a:buNone/>
            </a:pPr>
            <a:endParaRPr lang="et-EE" sz="2000" dirty="0">
              <a:effectLst/>
            </a:endParaRPr>
          </a:p>
          <a:p>
            <a:pPr marL="114300" indent="0" rtl="0">
              <a:buNone/>
            </a:pPr>
            <a:r>
              <a:rPr lang="et-EE" sz="2000" dirty="0">
                <a:effectLst/>
              </a:rPr>
              <a:t>Tallinna välisprojektid:</a:t>
            </a:r>
            <a:endParaRPr lang="et-EE" sz="2000" dirty="0"/>
          </a:p>
          <a:p>
            <a:pPr marL="742950" lvl="1" indent="-285750" rtl="0">
              <a:buFont typeface="Arial" panose="020B0604020202020204" pitchFamily="34" charset="0"/>
              <a:buChar char="•"/>
            </a:pPr>
            <a:r>
              <a:rPr lang="et-EE" sz="2000" dirty="0">
                <a:effectLst/>
                <a:latin typeface="Work Sans Medium" pitchFamily="2" charset="0"/>
                <a:hlinkClick r:id="rId3"/>
              </a:rPr>
              <a:t>https://www.tallinn.ee/et/valisprojektid/projektid</a:t>
            </a:r>
            <a:endParaRPr lang="et-EE" sz="2000" dirty="0">
              <a:latin typeface="Work Sans Medium" pitchFamily="2" charset="0"/>
            </a:endParaRPr>
          </a:p>
          <a:p>
            <a:pPr marL="742950" lvl="1" indent="-285750">
              <a:buFont typeface="Arial" panose="020B0604020202020204" pitchFamily="34" charset="0"/>
              <a:buChar char="•"/>
            </a:pPr>
            <a:r>
              <a:rPr lang="et-EE" sz="2000" dirty="0">
                <a:effectLst/>
                <a:latin typeface="Work Sans Medium" pitchFamily="2" charset="0"/>
                <a:hlinkClick r:id="rId4"/>
              </a:rPr>
              <a:t>https://www.facebook.com/valisprojektid</a:t>
            </a:r>
            <a:r>
              <a:rPr lang="et-EE" sz="2000" dirty="0">
                <a:effectLst/>
                <a:latin typeface="Work Sans Medium" pitchFamily="2" charset="0"/>
              </a:rPr>
              <a:t>   </a:t>
            </a:r>
            <a:endParaRPr lang="et-EE" sz="2000" dirty="0">
              <a:latin typeface="Work Sans Medium" pitchFamily="2" charset="0"/>
            </a:endParaRPr>
          </a:p>
          <a:p>
            <a:pPr rtl="0">
              <a:buNone/>
            </a:pPr>
            <a:endParaRPr lang="et-EE" sz="2000" dirty="0">
              <a:effectLst/>
              <a:hlinkClick r:id="rId5"/>
            </a:endParaRPr>
          </a:p>
          <a:p>
            <a:pPr rtl="0">
              <a:buNone/>
            </a:pPr>
            <a:r>
              <a:rPr lang="et-EE" sz="2000" dirty="0">
                <a:effectLst/>
                <a:hlinkClick r:id="rId5"/>
              </a:rPr>
              <a:t>Jälgi arengustrateegia Tallinn 2035 elluviimist</a:t>
            </a:r>
            <a:endParaRPr lang="et-EE" sz="2000" dirty="0"/>
          </a:p>
          <a:p>
            <a:pPr marL="114300" indent="0">
              <a:buClr>
                <a:srgbClr val="408274"/>
              </a:buClr>
              <a:buNone/>
              <a:defRPr/>
            </a:pPr>
            <a:endParaRPr kumimoji="0" lang="et-EE" sz="2000" b="0" i="0" u="none" strike="noStrike" kern="0" cap="none" spc="0" normalizeH="0" baseline="0" noProof="0" dirty="0">
              <a:ln>
                <a:noFill/>
              </a:ln>
              <a:solidFill>
                <a:srgbClr val="280E01"/>
              </a:solidFill>
              <a:effectLst/>
              <a:uLnTx/>
              <a:uFillTx/>
              <a:latin typeface="Work Sans Medium" pitchFamily="2" charset="0"/>
              <a:sym typeface="Work Sans SemiBold"/>
            </a:endParaRPr>
          </a:p>
        </p:txBody>
      </p:sp>
      <p:sp>
        <p:nvSpPr>
          <p:cNvPr id="3" name="Date Placeholder 2">
            <a:extLst>
              <a:ext uri="{FF2B5EF4-FFF2-40B4-BE49-F238E27FC236}">
                <a16:creationId xmlns:a16="http://schemas.microsoft.com/office/drawing/2014/main" id="{323738C4-15A1-9E42-08F8-C5B99E222189}"/>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97DE4F73-4754-DBB5-5041-AD5843A4F96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57</a:t>
            </a:fld>
            <a:endParaRPr lang="de-DE"/>
          </a:p>
        </p:txBody>
      </p:sp>
      <p:sp>
        <p:nvSpPr>
          <p:cNvPr id="5" name="Title 4">
            <a:extLst>
              <a:ext uri="{FF2B5EF4-FFF2-40B4-BE49-F238E27FC236}">
                <a16:creationId xmlns:a16="http://schemas.microsoft.com/office/drawing/2014/main" id="{7951E942-C7E4-1B97-3955-4CB20BFD6D2E}"/>
              </a:ext>
            </a:extLst>
          </p:cNvPr>
          <p:cNvSpPr>
            <a:spLocks noGrp="1"/>
          </p:cNvSpPr>
          <p:nvPr>
            <p:ph type="title"/>
          </p:nvPr>
        </p:nvSpPr>
        <p:spPr/>
        <p:txBody>
          <a:bodyPr>
            <a:normAutofit/>
          </a:bodyPr>
          <a:lstStyle/>
          <a:p>
            <a:pPr rtl="0">
              <a:buNone/>
            </a:pPr>
            <a:r>
              <a:rPr lang="et-EE" b="1" dirty="0">
                <a:effectLst/>
              </a:rPr>
              <a:t>Lisateave</a:t>
            </a:r>
            <a:endParaRPr lang="et-EE" b="1" dirty="0"/>
          </a:p>
        </p:txBody>
      </p:sp>
      <p:sp>
        <p:nvSpPr>
          <p:cNvPr id="9" name="Google Shape;539;p29">
            <a:extLst>
              <a:ext uri="{FF2B5EF4-FFF2-40B4-BE49-F238E27FC236}">
                <a16:creationId xmlns:a16="http://schemas.microsoft.com/office/drawing/2014/main" id="{6632E60F-D669-B253-9591-C373D7AC4F9C}"/>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32E039FB-A62D-2981-A2BA-834A853DBB5D}"/>
              </a:ext>
            </a:extLst>
          </p:cNvPr>
          <p:cNvPicPr preferRelativeResize="0"/>
          <p:nvPr/>
        </p:nvPicPr>
        <p:blipFill rotWithShape="1">
          <a:blip r:embed="rId6">
            <a:alphaModFix/>
          </a:blip>
          <a:srcRect/>
          <a:stretch/>
        </p:blipFill>
        <p:spPr>
          <a:xfrm>
            <a:off x="118748" y="129311"/>
            <a:ext cx="385720" cy="341790"/>
          </a:xfrm>
          <a:prstGeom prst="rect">
            <a:avLst/>
          </a:prstGeom>
          <a:noFill/>
          <a:ln>
            <a:noFill/>
          </a:ln>
        </p:spPr>
      </p:pic>
      <p:sp>
        <p:nvSpPr>
          <p:cNvPr id="6" name="AutoShape 2" descr="Scene Background Image">
            <a:extLst>
              <a:ext uri="{FF2B5EF4-FFF2-40B4-BE49-F238E27FC236}">
                <a16:creationId xmlns:a16="http://schemas.microsoft.com/office/drawing/2014/main" id="{3CEACFAA-B659-0142-99CC-CC00812EC9E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AutoShape 4" descr="Scene Background Image">
            <a:extLst>
              <a:ext uri="{FF2B5EF4-FFF2-40B4-BE49-F238E27FC236}">
                <a16:creationId xmlns:a16="http://schemas.microsoft.com/office/drawing/2014/main" id="{6FF53C22-360F-B081-D988-3497F3035E7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Tree>
    <p:extLst>
      <p:ext uri="{BB962C8B-B14F-4D97-AF65-F5344CB8AC3E}">
        <p14:creationId xmlns:p14="http://schemas.microsoft.com/office/powerpoint/2010/main" val="2945815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74940-60FB-7131-4BAA-E93FF2085BC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902E134-56FB-C263-8E1C-34BD299D834A}"/>
              </a:ext>
            </a:extLst>
          </p:cNvPr>
          <p:cNvSpPr>
            <a:spLocks noGrp="1"/>
          </p:cNvSpPr>
          <p:nvPr>
            <p:ph type="body" idx="1"/>
          </p:nvPr>
        </p:nvSpPr>
        <p:spPr>
          <a:xfrm>
            <a:off x="504468" y="732250"/>
            <a:ext cx="9979105" cy="5431132"/>
          </a:xfrm>
        </p:spPr>
        <p:txBody>
          <a:bodyPr>
            <a:noAutofit/>
          </a:bodyPr>
          <a:lstStyle/>
          <a:p>
            <a:pPr rtl="0">
              <a:buNone/>
            </a:pP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Mängulise</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koolituse</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töötoa</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kontseptsioon</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töötati</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välja</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projekti</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KNOWING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raames</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Projekt on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saanud</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rahastust</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Euroopa</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Liidu</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teadusuuringute</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ja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innovatsiooni</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programmist</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„Horisont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Euroopa</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toetuslepingu</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 nr 101056841 </a:t>
            </a:r>
            <a:r>
              <a:rPr kumimoji="0" lang="en-US" sz="1600" b="0" i="0" u="none" strike="noStrike" kern="0" cap="none" spc="0" normalizeH="0" baseline="0" noProof="0" dirty="0" err="1">
                <a:ln>
                  <a:noFill/>
                </a:ln>
                <a:solidFill>
                  <a:srgbClr val="280E01"/>
                </a:solidFill>
                <a:effectLst/>
                <a:uLnTx/>
                <a:uFillTx/>
                <a:latin typeface="Work Sans Medium" pitchFamily="2" charset="0"/>
                <a:sym typeface="Work Sans SemiBold"/>
              </a:rPr>
              <a:t>alusel</a:t>
            </a:r>
            <a:r>
              <a:rPr kumimoji="0" lang="en-US" sz="1600" b="0" i="0" u="none" strike="noStrike" kern="0" cap="none" spc="0" normalizeH="0" baseline="0" noProof="0" dirty="0">
                <a:ln>
                  <a:noFill/>
                </a:ln>
                <a:solidFill>
                  <a:srgbClr val="280E01"/>
                </a:solidFill>
                <a:effectLst/>
                <a:uLnTx/>
                <a:uFillTx/>
                <a:latin typeface="Work Sans Medium" pitchFamily="2" charset="0"/>
                <a:sym typeface="Work Sans SemiBold"/>
              </a:rPr>
              <a:t>.</a:t>
            </a:r>
            <a:r>
              <a:rPr kumimoji="0" lang="et-EE" sz="1600" b="0" i="0" u="none" strike="noStrike" kern="0" cap="none" spc="0" normalizeH="0" baseline="0" noProof="0" dirty="0">
                <a:ln>
                  <a:noFill/>
                </a:ln>
                <a:solidFill>
                  <a:srgbClr val="280E01"/>
                </a:solidFill>
                <a:effectLst/>
                <a:uLnTx/>
                <a:uFillTx/>
                <a:latin typeface="Work Sans Medium" pitchFamily="2" charset="0"/>
                <a:sym typeface="Work Sans SemiBold"/>
              </a:rPr>
              <a:t> Väljendatud seisukohad ja arvamused on siiski ainult autori(te) omad ega kajasta tingimata Euroopa Liidu ega Euroopa Kliimainfrastruktuuri ja Keskkonna Rakendusameti (CINEA) seisukohti. Ei Euroopa Liit ega toetuse andja ei vastuta nende eest.</a:t>
            </a:r>
          </a:p>
          <a:p>
            <a:pPr rtl="0">
              <a:buNone/>
            </a:pPr>
            <a:r>
              <a:rPr lang="en-GB" sz="1600" dirty="0"/>
              <a:t>Selle </a:t>
            </a:r>
            <a:r>
              <a:rPr lang="en-GB" sz="1600" dirty="0" err="1"/>
              <a:t>slaidikomplekti</a:t>
            </a:r>
            <a:r>
              <a:rPr lang="en-GB" sz="1600" dirty="0"/>
              <a:t> </a:t>
            </a:r>
            <a:r>
              <a:rPr lang="en-GB" sz="1600" dirty="0" err="1"/>
              <a:t>tekst</a:t>
            </a:r>
            <a:r>
              <a:rPr lang="en-GB" sz="1600" dirty="0"/>
              <a:t> </a:t>
            </a:r>
            <a:r>
              <a:rPr lang="en-GB" sz="1600" dirty="0" err="1"/>
              <a:t>ja</a:t>
            </a:r>
            <a:r>
              <a:rPr lang="en-GB" sz="1600" dirty="0"/>
              <a:t> </a:t>
            </a:r>
            <a:r>
              <a:rPr lang="en-GB" sz="1600" dirty="0" err="1"/>
              <a:t>ideed</a:t>
            </a:r>
            <a:r>
              <a:rPr lang="en-GB" sz="1600" dirty="0"/>
              <a:t> </a:t>
            </a:r>
            <a:r>
              <a:rPr lang="en-GB" sz="1600" dirty="0" err="1"/>
              <a:t>ning</a:t>
            </a:r>
            <a:r>
              <a:rPr lang="en-GB" sz="1600" dirty="0"/>
              <a:t> KNOWING </a:t>
            </a:r>
            <a:r>
              <a:rPr lang="en-GB" sz="1600" dirty="0" err="1"/>
              <a:t>illustratsioonid</a:t>
            </a:r>
            <a:r>
              <a:rPr lang="en-GB" sz="1600" dirty="0"/>
              <a:t> on </a:t>
            </a:r>
            <a:r>
              <a:rPr lang="en-GB" sz="1600" dirty="0" err="1"/>
              <a:t>litsentseeritud</a:t>
            </a:r>
            <a:r>
              <a:rPr lang="en-GB" sz="1600" dirty="0"/>
              <a:t> </a:t>
            </a:r>
            <a:r>
              <a:rPr lang="en-GB" sz="1600" dirty="0">
                <a:hlinkClick r:id="rId2"/>
              </a:rPr>
              <a:t>CC-SA</a:t>
            </a:r>
            <a:r>
              <a:rPr lang="en-GB" sz="1600" dirty="0"/>
              <a:t> </a:t>
            </a:r>
            <a:r>
              <a:rPr lang="en-GB" sz="1600" dirty="0" err="1"/>
              <a:t>alusel</a:t>
            </a:r>
            <a:r>
              <a:rPr lang="en-GB" sz="1600" dirty="0"/>
              <a:t>. </a:t>
            </a:r>
            <a:endParaRPr lang="et-EE" sz="1600" dirty="0"/>
          </a:p>
          <a:p>
            <a:pPr rtl="0">
              <a:buNone/>
            </a:pPr>
            <a:r>
              <a:rPr lang="et-EE" sz="1600" dirty="0"/>
              <a:t>M</a:t>
            </a:r>
            <a:r>
              <a:rPr lang="en-US" sz="1600" dirty="0" err="1"/>
              <a:t>aterjali</a:t>
            </a:r>
            <a:r>
              <a:rPr lang="en-US" sz="1600" dirty="0"/>
              <a:t> </a:t>
            </a:r>
            <a:r>
              <a:rPr lang="et-EE" sz="1600" dirty="0"/>
              <a:t>võib </a:t>
            </a:r>
            <a:r>
              <a:rPr lang="en-US" sz="1600" dirty="0" err="1"/>
              <a:t>levitada</a:t>
            </a:r>
            <a:r>
              <a:rPr lang="en-US" sz="1600" dirty="0"/>
              <a:t>, </a:t>
            </a:r>
            <a:r>
              <a:rPr lang="en-US" sz="1600" dirty="0" err="1"/>
              <a:t>remiksida</a:t>
            </a:r>
            <a:r>
              <a:rPr lang="en-US" sz="1600" dirty="0"/>
              <a:t>, </a:t>
            </a:r>
            <a:r>
              <a:rPr lang="en-US" sz="1600" dirty="0" err="1"/>
              <a:t>kohandada</a:t>
            </a:r>
            <a:r>
              <a:rPr lang="en-US" sz="1600" dirty="0"/>
              <a:t> ja </a:t>
            </a:r>
            <a:r>
              <a:rPr lang="en-US" sz="1600" dirty="0" err="1"/>
              <a:t>sellele</a:t>
            </a:r>
            <a:r>
              <a:rPr lang="en-US" sz="1600" dirty="0"/>
              <a:t> </a:t>
            </a:r>
            <a:r>
              <a:rPr lang="en-US" sz="1600" dirty="0" err="1"/>
              <a:t>tugineda</a:t>
            </a:r>
            <a:r>
              <a:rPr lang="en-US" sz="1600" dirty="0"/>
              <a:t> mis </a:t>
            </a:r>
            <a:r>
              <a:rPr lang="en-US" sz="1600" dirty="0" err="1"/>
              <a:t>tahes</a:t>
            </a:r>
            <a:r>
              <a:rPr lang="en-US" sz="1600" dirty="0"/>
              <a:t> </a:t>
            </a:r>
            <a:r>
              <a:rPr lang="en-US" sz="1600" dirty="0" err="1"/>
              <a:t>meediumis</a:t>
            </a:r>
            <a:r>
              <a:rPr lang="en-US" sz="1600" dirty="0"/>
              <a:t> </a:t>
            </a:r>
            <a:r>
              <a:rPr lang="en-US" sz="1600" dirty="0" err="1"/>
              <a:t>või</a:t>
            </a:r>
            <a:r>
              <a:rPr lang="en-US" sz="1600" dirty="0"/>
              <a:t> </a:t>
            </a:r>
            <a:r>
              <a:rPr lang="en-US" sz="1600" dirty="0" err="1"/>
              <a:t>vormingus</a:t>
            </a:r>
            <a:r>
              <a:rPr lang="en-US" sz="1600" dirty="0"/>
              <a:t>, </a:t>
            </a:r>
            <a:r>
              <a:rPr lang="en-US" sz="1600" dirty="0" err="1"/>
              <a:t>kui</a:t>
            </a:r>
            <a:r>
              <a:rPr lang="en-US" sz="1600" dirty="0"/>
              <a:t> </a:t>
            </a:r>
            <a:r>
              <a:rPr lang="en-US" sz="1600" dirty="0" err="1"/>
              <a:t>autorile</a:t>
            </a:r>
            <a:r>
              <a:rPr lang="en-US" sz="1600" dirty="0"/>
              <a:t> </a:t>
            </a:r>
            <a:r>
              <a:rPr lang="en-US" sz="1600" dirty="0" err="1"/>
              <a:t>viidatakse</a:t>
            </a:r>
            <a:r>
              <a:rPr lang="en-US" sz="1600" dirty="0"/>
              <a:t>. </a:t>
            </a:r>
            <a:r>
              <a:rPr lang="en-US" sz="1600" dirty="0" err="1"/>
              <a:t>Litsents</a:t>
            </a:r>
            <a:r>
              <a:rPr lang="en-US" sz="1600" dirty="0"/>
              <a:t> </a:t>
            </a:r>
            <a:r>
              <a:rPr lang="en-US" sz="1600" dirty="0" err="1"/>
              <a:t>lubab</a:t>
            </a:r>
            <a:r>
              <a:rPr lang="en-US" sz="1600" dirty="0"/>
              <a:t> </a:t>
            </a:r>
            <a:r>
              <a:rPr lang="en-US" sz="1600" dirty="0" err="1"/>
              <a:t>ärilist</a:t>
            </a:r>
            <a:r>
              <a:rPr lang="en-US" sz="1600" dirty="0"/>
              <a:t> </a:t>
            </a:r>
            <a:r>
              <a:rPr lang="en-US" sz="1600" dirty="0" err="1"/>
              <a:t>kasutamist</a:t>
            </a:r>
            <a:r>
              <a:rPr lang="en-US" sz="1600" dirty="0"/>
              <a:t>. Kui </a:t>
            </a:r>
            <a:r>
              <a:rPr lang="en-US" sz="1600" dirty="0" err="1"/>
              <a:t>te</a:t>
            </a:r>
            <a:r>
              <a:rPr lang="en-US" sz="1600" dirty="0"/>
              <a:t> </a:t>
            </a:r>
            <a:r>
              <a:rPr lang="en-US" sz="1600" dirty="0" err="1"/>
              <a:t>materjali</a:t>
            </a:r>
            <a:r>
              <a:rPr lang="en-US" sz="1600" dirty="0"/>
              <a:t> </a:t>
            </a:r>
            <a:r>
              <a:rPr lang="en-US" sz="1600" dirty="0" err="1"/>
              <a:t>remiksite</a:t>
            </a:r>
            <a:r>
              <a:rPr lang="en-US" sz="1600" dirty="0"/>
              <a:t>, </a:t>
            </a:r>
            <a:r>
              <a:rPr lang="en-US" sz="1600" dirty="0" err="1"/>
              <a:t>kohandate</a:t>
            </a:r>
            <a:r>
              <a:rPr lang="en-US" sz="1600" dirty="0"/>
              <a:t> </a:t>
            </a:r>
            <a:r>
              <a:rPr lang="en-US" sz="1600" dirty="0" err="1"/>
              <a:t>või</a:t>
            </a:r>
            <a:r>
              <a:rPr lang="en-US" sz="1600" dirty="0"/>
              <a:t> </a:t>
            </a:r>
            <a:r>
              <a:rPr lang="en-US" sz="1600" dirty="0" err="1"/>
              <a:t>sellele</a:t>
            </a:r>
            <a:r>
              <a:rPr lang="en-US" sz="1600" dirty="0"/>
              <a:t> </a:t>
            </a:r>
            <a:r>
              <a:rPr lang="en-US" sz="1600" dirty="0" err="1"/>
              <a:t>tuginete</a:t>
            </a:r>
            <a:r>
              <a:rPr lang="en-US" sz="1600" dirty="0"/>
              <a:t>, </a:t>
            </a:r>
            <a:r>
              <a:rPr lang="en-US" sz="1600" dirty="0" err="1"/>
              <a:t>peate</a:t>
            </a:r>
            <a:r>
              <a:rPr lang="en-US" sz="1600" dirty="0"/>
              <a:t> </a:t>
            </a:r>
            <a:r>
              <a:rPr lang="en-US" sz="1600" dirty="0" err="1"/>
              <a:t>litsentsima</a:t>
            </a:r>
            <a:r>
              <a:rPr lang="en-US" sz="1600" dirty="0"/>
              <a:t> </a:t>
            </a:r>
            <a:r>
              <a:rPr lang="en-US" sz="1600" dirty="0" err="1"/>
              <a:t>muudetud</a:t>
            </a:r>
            <a:r>
              <a:rPr lang="en-US" sz="1600" dirty="0"/>
              <a:t> </a:t>
            </a:r>
            <a:r>
              <a:rPr lang="en-US" sz="1600" dirty="0" err="1"/>
              <a:t>materjali</a:t>
            </a:r>
            <a:r>
              <a:rPr lang="en-US" sz="1600" dirty="0"/>
              <a:t> </a:t>
            </a:r>
            <a:r>
              <a:rPr lang="en-US" sz="1600" dirty="0" err="1"/>
              <a:t>samadel</a:t>
            </a:r>
            <a:r>
              <a:rPr lang="en-US" sz="1600" dirty="0"/>
              <a:t> </a:t>
            </a:r>
            <a:r>
              <a:rPr lang="en-US" sz="1600" dirty="0" err="1"/>
              <a:t>tingimustel</a:t>
            </a:r>
            <a:r>
              <a:rPr lang="en-US" sz="1600" dirty="0"/>
              <a:t>.</a:t>
            </a:r>
            <a:endParaRPr lang="et-EE" sz="1600" dirty="0"/>
          </a:p>
          <a:p>
            <a:pPr>
              <a:buNone/>
            </a:pPr>
            <a:r>
              <a:rPr lang="en-US" sz="1600" dirty="0" err="1"/>
              <a:t>Kasutajad</a:t>
            </a:r>
            <a:r>
              <a:rPr lang="en-US" sz="1600" dirty="0"/>
              <a:t>, </a:t>
            </a:r>
            <a:r>
              <a:rPr lang="en-US" sz="1600" dirty="0" err="1"/>
              <a:t>kes</a:t>
            </a:r>
            <a:r>
              <a:rPr lang="en-US" sz="1600" dirty="0"/>
              <a:t> </a:t>
            </a:r>
            <a:r>
              <a:rPr lang="en-US" sz="1600" dirty="0" err="1"/>
              <a:t>soovivad</a:t>
            </a:r>
            <a:r>
              <a:rPr lang="en-US" sz="1600" dirty="0"/>
              <a:t> </a:t>
            </a:r>
            <a:r>
              <a:rPr lang="en-US" sz="1600" dirty="0" err="1"/>
              <a:t>kasutada</a:t>
            </a:r>
            <a:r>
              <a:rPr lang="en-US" sz="1600" dirty="0"/>
              <a:t> </a:t>
            </a:r>
            <a:r>
              <a:rPr lang="en-US" sz="1600" dirty="0" err="1"/>
              <a:t>käesolevast</a:t>
            </a:r>
            <a:r>
              <a:rPr lang="en-US" sz="1600" dirty="0"/>
              <a:t> </a:t>
            </a:r>
            <a:r>
              <a:rPr lang="et-EE" sz="1600" dirty="0"/>
              <a:t>tööst</a:t>
            </a:r>
            <a:r>
              <a:rPr lang="en-US" sz="1600" dirty="0"/>
              <a:t> </a:t>
            </a:r>
            <a:r>
              <a:rPr lang="en-US" sz="1600" dirty="0" err="1"/>
              <a:t>pärit</a:t>
            </a:r>
            <a:r>
              <a:rPr lang="en-US" sz="1600" dirty="0"/>
              <a:t> </a:t>
            </a:r>
            <a:r>
              <a:rPr lang="en-US" sz="1600" dirty="0" err="1"/>
              <a:t>materjali</a:t>
            </a:r>
            <a:r>
              <a:rPr lang="en-US" sz="1600" dirty="0"/>
              <a:t>, mis on </a:t>
            </a:r>
            <a:r>
              <a:rPr lang="en-US" sz="1600" dirty="0" err="1"/>
              <a:t>omistatud</a:t>
            </a:r>
            <a:r>
              <a:rPr lang="en-US" sz="1600" dirty="0"/>
              <a:t> </a:t>
            </a:r>
            <a:r>
              <a:rPr lang="en-US" sz="1600" dirty="0" err="1"/>
              <a:t>kolmandale</a:t>
            </a:r>
            <a:r>
              <a:rPr lang="en-US" sz="1600" dirty="0"/>
              <a:t> </a:t>
            </a:r>
            <a:r>
              <a:rPr lang="en-US" sz="1600" dirty="0" err="1"/>
              <a:t>osapoolele</a:t>
            </a:r>
            <a:r>
              <a:rPr lang="en-US" sz="1600" dirty="0"/>
              <a:t>, </a:t>
            </a:r>
            <a:r>
              <a:rPr lang="en-US" sz="1600" dirty="0" err="1"/>
              <a:t>näiteks</a:t>
            </a:r>
            <a:r>
              <a:rPr lang="en-US" sz="1600" dirty="0"/>
              <a:t> </a:t>
            </a:r>
            <a:r>
              <a:rPr lang="en-US" sz="1600" dirty="0" err="1"/>
              <a:t>tabeleid</a:t>
            </a:r>
            <a:r>
              <a:rPr lang="en-US" sz="1600" dirty="0"/>
              <a:t>, </a:t>
            </a:r>
            <a:r>
              <a:rPr lang="en-US" sz="1600" dirty="0" err="1"/>
              <a:t>jooniseid</a:t>
            </a:r>
            <a:r>
              <a:rPr lang="en-US" sz="1600" dirty="0"/>
              <a:t> </a:t>
            </a:r>
            <a:r>
              <a:rPr lang="en-US" sz="1600" dirty="0" err="1"/>
              <a:t>või</a:t>
            </a:r>
            <a:r>
              <a:rPr lang="en-US" sz="1600" dirty="0"/>
              <a:t> </a:t>
            </a:r>
            <a:r>
              <a:rPr lang="en-US" sz="1600" dirty="0" err="1"/>
              <a:t>pilte</a:t>
            </a:r>
            <a:r>
              <a:rPr lang="en-US" sz="1600" dirty="0"/>
              <a:t>, </a:t>
            </a:r>
            <a:r>
              <a:rPr lang="en-US" sz="1600" dirty="0" err="1"/>
              <a:t>vastutavad</a:t>
            </a:r>
            <a:r>
              <a:rPr lang="en-US" sz="1600" dirty="0"/>
              <a:t> </a:t>
            </a:r>
            <a:r>
              <a:rPr lang="en-US" sz="1600" dirty="0" err="1"/>
              <a:t>ise</a:t>
            </a:r>
            <a:r>
              <a:rPr lang="en-US" sz="1600" dirty="0"/>
              <a:t> </a:t>
            </a:r>
            <a:r>
              <a:rPr lang="en-US" sz="1600" dirty="0" err="1"/>
              <a:t>selle</a:t>
            </a:r>
            <a:r>
              <a:rPr lang="en-US" sz="1600" dirty="0"/>
              <a:t> </a:t>
            </a:r>
            <a:r>
              <a:rPr lang="en-US" sz="1600" dirty="0" err="1"/>
              <a:t>eest</a:t>
            </a:r>
            <a:r>
              <a:rPr lang="en-US" sz="1600" dirty="0"/>
              <a:t>, kas </a:t>
            </a:r>
            <a:r>
              <a:rPr lang="en-US" sz="1600" dirty="0" err="1"/>
              <a:t>selliseks</a:t>
            </a:r>
            <a:r>
              <a:rPr lang="en-US" sz="1600" dirty="0"/>
              <a:t> </a:t>
            </a:r>
            <a:r>
              <a:rPr lang="en-US" sz="1600" dirty="0" err="1"/>
              <a:t>taaskasutamiseks</a:t>
            </a:r>
            <a:r>
              <a:rPr lang="en-US" sz="1600" dirty="0"/>
              <a:t> on </a:t>
            </a:r>
            <a:r>
              <a:rPr lang="en-US" sz="1600" dirty="0" err="1"/>
              <a:t>vaja</a:t>
            </a:r>
            <a:r>
              <a:rPr lang="en-US" sz="1600" dirty="0"/>
              <a:t> </a:t>
            </a:r>
            <a:r>
              <a:rPr lang="en-US" sz="1600" dirty="0" err="1"/>
              <a:t>luba</a:t>
            </a:r>
            <a:r>
              <a:rPr lang="en-US" sz="1600" dirty="0"/>
              <a:t>, ja </a:t>
            </a:r>
            <a:r>
              <a:rPr lang="en-US" sz="1600" dirty="0" err="1"/>
              <a:t>autoriõiguste</a:t>
            </a:r>
            <a:r>
              <a:rPr lang="en-US" sz="1600" dirty="0"/>
              <a:t> </a:t>
            </a:r>
            <a:r>
              <a:rPr lang="en-US" sz="1600" dirty="0" err="1"/>
              <a:t>omanikult</a:t>
            </a:r>
            <a:r>
              <a:rPr lang="en-US" sz="1600" dirty="0"/>
              <a:t> loa </a:t>
            </a:r>
            <a:r>
              <a:rPr lang="en-US" sz="1600" dirty="0" err="1"/>
              <a:t>saamise</a:t>
            </a:r>
            <a:r>
              <a:rPr lang="en-US" sz="1600" dirty="0"/>
              <a:t> </a:t>
            </a:r>
            <a:r>
              <a:rPr lang="en-US" sz="1600" dirty="0" err="1"/>
              <a:t>eest</a:t>
            </a:r>
            <a:r>
              <a:rPr lang="en-US" sz="1600" dirty="0"/>
              <a:t>. </a:t>
            </a:r>
            <a:r>
              <a:rPr lang="en-US" sz="1600" dirty="0" err="1"/>
              <a:t>Teose</a:t>
            </a:r>
            <a:r>
              <a:rPr lang="en-US" sz="1600" dirty="0"/>
              <a:t> mis </a:t>
            </a:r>
            <a:r>
              <a:rPr lang="en-US" sz="1600" dirty="0" err="1"/>
              <a:t>tahes</a:t>
            </a:r>
            <a:r>
              <a:rPr lang="en-US" sz="1600" dirty="0"/>
              <a:t> </a:t>
            </a:r>
            <a:r>
              <a:rPr lang="en-US" sz="1600" dirty="0" err="1"/>
              <a:t>kolmandale</a:t>
            </a:r>
            <a:r>
              <a:rPr lang="en-US" sz="1600" dirty="0"/>
              <a:t> </a:t>
            </a:r>
            <a:r>
              <a:rPr lang="en-US" sz="1600" dirty="0" err="1"/>
              <a:t>osapoolele</a:t>
            </a:r>
            <a:r>
              <a:rPr lang="en-US" sz="1600" dirty="0"/>
              <a:t> </a:t>
            </a:r>
            <a:r>
              <a:rPr lang="en-US" sz="1600" dirty="0" err="1"/>
              <a:t>kuuluva</a:t>
            </a:r>
            <a:r>
              <a:rPr lang="en-US" sz="1600" dirty="0"/>
              <a:t> </a:t>
            </a:r>
            <a:r>
              <a:rPr lang="en-US" sz="1600" dirty="0" err="1"/>
              <a:t>komponendi</a:t>
            </a:r>
            <a:r>
              <a:rPr lang="en-US" sz="1600" dirty="0"/>
              <a:t> </a:t>
            </a:r>
            <a:r>
              <a:rPr lang="en-US" sz="1600" dirty="0" err="1"/>
              <a:t>rikkumisest</a:t>
            </a:r>
            <a:r>
              <a:rPr lang="en-US" sz="1600" dirty="0"/>
              <a:t> </a:t>
            </a:r>
            <a:r>
              <a:rPr lang="en-US" sz="1600" dirty="0" err="1"/>
              <a:t>tulenevate</a:t>
            </a:r>
            <a:r>
              <a:rPr lang="en-US" sz="1600" dirty="0"/>
              <a:t> </a:t>
            </a:r>
            <a:r>
              <a:rPr lang="en-US" sz="1600" dirty="0" err="1"/>
              <a:t>nõuete</a:t>
            </a:r>
            <a:r>
              <a:rPr lang="en-US" sz="1600" dirty="0"/>
              <a:t> risk </a:t>
            </a:r>
            <a:r>
              <a:rPr lang="en-US" sz="1600" dirty="0" err="1"/>
              <a:t>lasub</a:t>
            </a:r>
            <a:r>
              <a:rPr lang="en-US" sz="1600" dirty="0"/>
              <a:t> </a:t>
            </a:r>
            <a:r>
              <a:rPr lang="en-US" sz="1600" dirty="0" err="1"/>
              <a:t>ainuisikuliselt</a:t>
            </a:r>
            <a:r>
              <a:rPr lang="en-US" sz="1600" dirty="0"/>
              <a:t> </a:t>
            </a:r>
            <a:r>
              <a:rPr lang="en-US" sz="1600" dirty="0" err="1"/>
              <a:t>kasutajal</a:t>
            </a:r>
            <a:r>
              <a:rPr lang="en-US" sz="1600" dirty="0"/>
              <a:t>.</a:t>
            </a:r>
          </a:p>
          <a:p>
            <a:pPr marL="114300" indent="0" fontAlgn="base">
              <a:buNone/>
            </a:pPr>
            <a:r>
              <a:rPr lang="en-US" sz="1600" dirty="0"/>
              <a:t>© 2025 KNOWING Consortium </a:t>
            </a:r>
          </a:p>
          <a:p>
            <a:pPr>
              <a:buNone/>
            </a:pPr>
            <a:endParaRPr kumimoji="0" lang="et-EE" sz="1800" b="0" i="0" u="none" strike="noStrike" kern="0" cap="none" spc="0" normalizeH="0" baseline="0" noProof="0" dirty="0">
              <a:ln>
                <a:noFill/>
              </a:ln>
              <a:solidFill>
                <a:srgbClr val="280E01"/>
              </a:solidFill>
              <a:effectLst/>
              <a:uLnTx/>
              <a:uFillTx/>
              <a:latin typeface="Work Sans Medium" pitchFamily="2" charset="0"/>
              <a:sym typeface="Work Sans SemiBold"/>
            </a:endParaRPr>
          </a:p>
        </p:txBody>
      </p:sp>
      <p:sp>
        <p:nvSpPr>
          <p:cNvPr id="3" name="Date Placeholder 2">
            <a:extLst>
              <a:ext uri="{FF2B5EF4-FFF2-40B4-BE49-F238E27FC236}">
                <a16:creationId xmlns:a16="http://schemas.microsoft.com/office/drawing/2014/main" id="{59AD4B9E-CE5B-80CD-A369-6FC5FE901ACE}"/>
              </a:ext>
            </a:extLst>
          </p:cNvPr>
          <p:cNvSpPr>
            <a:spLocks noGrp="1"/>
          </p:cNvSpPr>
          <p:nvPr>
            <p:ph type="dt" idx="10"/>
          </p:nvPr>
        </p:nvSpPr>
        <p:spPr/>
        <p:txBody>
          <a:bodyPr/>
          <a:lstStyle/>
          <a:p>
            <a:fld id="{9E44D916-0201-4B95-814C-5A4D1981CD1F}" type="datetime1">
              <a:rPr lang="de-DE" smtClean="0"/>
              <a:t>06.10.2025</a:t>
            </a:fld>
            <a:endParaRPr lang="de-DE"/>
          </a:p>
        </p:txBody>
      </p:sp>
      <p:sp>
        <p:nvSpPr>
          <p:cNvPr id="4" name="Slide Number Placeholder 3">
            <a:extLst>
              <a:ext uri="{FF2B5EF4-FFF2-40B4-BE49-F238E27FC236}">
                <a16:creationId xmlns:a16="http://schemas.microsoft.com/office/drawing/2014/main" id="{D468B389-F445-EDA2-4B17-919B63EB3EE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58</a:t>
            </a:fld>
            <a:endParaRPr lang="de-DE"/>
          </a:p>
        </p:txBody>
      </p:sp>
      <p:sp>
        <p:nvSpPr>
          <p:cNvPr id="5" name="Title 4">
            <a:extLst>
              <a:ext uri="{FF2B5EF4-FFF2-40B4-BE49-F238E27FC236}">
                <a16:creationId xmlns:a16="http://schemas.microsoft.com/office/drawing/2014/main" id="{697C5272-CD72-1CC7-3888-98F996DE8692}"/>
              </a:ext>
            </a:extLst>
          </p:cNvPr>
          <p:cNvSpPr>
            <a:spLocks noGrp="1"/>
          </p:cNvSpPr>
          <p:nvPr>
            <p:ph type="title"/>
          </p:nvPr>
        </p:nvSpPr>
        <p:spPr/>
        <p:txBody>
          <a:bodyPr>
            <a:normAutofit/>
          </a:bodyPr>
          <a:lstStyle/>
          <a:p>
            <a:pPr rtl="0">
              <a:buNone/>
            </a:pPr>
            <a:endParaRPr lang="et-EE" b="1" dirty="0"/>
          </a:p>
        </p:txBody>
      </p:sp>
      <p:sp>
        <p:nvSpPr>
          <p:cNvPr id="9" name="Google Shape;539;p29">
            <a:extLst>
              <a:ext uri="{FF2B5EF4-FFF2-40B4-BE49-F238E27FC236}">
                <a16:creationId xmlns:a16="http://schemas.microsoft.com/office/drawing/2014/main" id="{7388586C-56EE-11BC-359C-98F6DD65B91F}"/>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Google Shape;540;p29">
            <a:extLst>
              <a:ext uri="{FF2B5EF4-FFF2-40B4-BE49-F238E27FC236}">
                <a16:creationId xmlns:a16="http://schemas.microsoft.com/office/drawing/2014/main" id="{D7436A64-B97B-0AF9-7B82-37041A41E526}"/>
              </a:ext>
            </a:extLst>
          </p:cNvPr>
          <p:cNvPicPr preferRelativeResize="0"/>
          <p:nvPr/>
        </p:nvPicPr>
        <p:blipFill rotWithShape="1">
          <a:blip r:embed="rId3">
            <a:alphaModFix/>
          </a:blip>
          <a:srcRect/>
          <a:stretch/>
        </p:blipFill>
        <p:spPr>
          <a:xfrm>
            <a:off x="118748" y="129311"/>
            <a:ext cx="385720" cy="341790"/>
          </a:xfrm>
          <a:prstGeom prst="rect">
            <a:avLst/>
          </a:prstGeom>
          <a:noFill/>
          <a:ln>
            <a:noFill/>
          </a:ln>
        </p:spPr>
      </p:pic>
      <p:sp>
        <p:nvSpPr>
          <p:cNvPr id="6" name="AutoShape 2" descr="Scene Background Image">
            <a:extLst>
              <a:ext uri="{FF2B5EF4-FFF2-40B4-BE49-F238E27FC236}">
                <a16:creationId xmlns:a16="http://schemas.microsoft.com/office/drawing/2014/main" id="{CC3272E5-B73C-E04A-A3E9-683AE74EC24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AutoShape 4" descr="Scene Background Image">
            <a:extLst>
              <a:ext uri="{FF2B5EF4-FFF2-40B4-BE49-F238E27FC236}">
                <a16:creationId xmlns:a16="http://schemas.microsoft.com/office/drawing/2014/main" id="{7E744A9E-5171-D498-46F8-A7636C06285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2053" name="Picture 5">
            <a:extLst>
              <a:ext uri="{FF2B5EF4-FFF2-40B4-BE49-F238E27FC236}">
                <a16:creationId xmlns:a16="http://schemas.microsoft.com/office/drawing/2014/main" id="{C8A7E619-8BE0-26C1-68B1-347769D66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3577" y="365126"/>
            <a:ext cx="1484446" cy="99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770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Himmel, Animation, Cartoon enthält.&#10;&#10;KI-generierte Inhalte können fehlerhaft sein.">
            <a:extLst>
              <a:ext uri="{FF2B5EF4-FFF2-40B4-BE49-F238E27FC236}">
                <a16:creationId xmlns:a16="http://schemas.microsoft.com/office/drawing/2014/main" id="{C909055B-C1AB-73C2-9B77-B7369C954014}"/>
              </a:ext>
            </a:extLst>
          </p:cNvPr>
          <p:cNvPicPr>
            <a:picLocks noGrp="1" noChangeAspect="1"/>
          </p:cNvPicPr>
          <p:nvPr>
            <p:ph type="pic" idx="2"/>
          </p:nvPr>
        </p:nvPicPr>
        <p:blipFill>
          <a:blip r:embed="rId3"/>
          <a:srcRect/>
          <a:stretch>
            <a:fillRect/>
          </a:stretch>
        </p:blipFill>
        <p:spPr>
          <a:xfrm>
            <a:off x="0" y="109268"/>
            <a:ext cx="12192000" cy="6858000"/>
          </a:xfrm>
        </p:spPr>
      </p:pic>
      <p:sp>
        <p:nvSpPr>
          <p:cNvPr id="3" name="Titel 2">
            <a:extLst>
              <a:ext uri="{FF2B5EF4-FFF2-40B4-BE49-F238E27FC236}">
                <a16:creationId xmlns:a16="http://schemas.microsoft.com/office/drawing/2014/main" id="{2E6691B4-7A17-5C61-A2C6-007FE7893045}"/>
              </a:ext>
            </a:extLst>
          </p:cNvPr>
          <p:cNvSpPr>
            <a:spLocks noGrp="1"/>
          </p:cNvSpPr>
          <p:nvPr>
            <p:ph type="ctrTitle"/>
          </p:nvPr>
        </p:nvSpPr>
        <p:spPr>
          <a:xfrm>
            <a:off x="1524000" y="1122363"/>
            <a:ext cx="9144000" cy="1212520"/>
          </a:xfrm>
        </p:spPr>
        <p:txBody>
          <a:bodyPr/>
          <a:lstStyle/>
          <a:p>
            <a:r>
              <a:rPr lang="de-DE" dirty="0" err="1"/>
              <a:t>Tänan</a:t>
            </a:r>
            <a:r>
              <a:rPr lang="de-DE" dirty="0"/>
              <a:t> </a:t>
            </a:r>
            <a:r>
              <a:rPr lang="de-DE" dirty="0" err="1"/>
              <a:t>tähelepanu</a:t>
            </a:r>
            <a:r>
              <a:rPr lang="de-DE" dirty="0"/>
              <a:t> </a:t>
            </a:r>
            <a:r>
              <a:rPr lang="de-DE" dirty="0" err="1"/>
              <a:t>eest</a:t>
            </a:r>
            <a:r>
              <a:rPr lang="de-DE" dirty="0"/>
              <a:t>!</a:t>
            </a:r>
          </a:p>
        </p:txBody>
      </p:sp>
      <p:sp>
        <p:nvSpPr>
          <p:cNvPr id="4" name="Untertitel 3">
            <a:extLst>
              <a:ext uri="{FF2B5EF4-FFF2-40B4-BE49-F238E27FC236}">
                <a16:creationId xmlns:a16="http://schemas.microsoft.com/office/drawing/2014/main" id="{DBAF5F74-460E-AD5A-8C72-3A9B092DD5B1}"/>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4251871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 descr="An illustration of technologies related to climate neutrality"/>
          <p:cNvPicPr preferRelativeResize="0">
            <a:picLocks noGrp="1"/>
          </p:cNvPicPr>
          <p:nvPr>
            <p:ph type="pic" idx="2"/>
          </p:nvPr>
        </p:nvPicPr>
        <p:blipFill rotWithShape="1">
          <a:blip r:embed="rId3">
            <a:alphaModFix/>
          </a:blip>
          <a:srcRect/>
          <a:stretch/>
        </p:blipFill>
        <p:spPr>
          <a:xfrm>
            <a:off x="1" y="1"/>
            <a:ext cx="12192000" cy="6858000"/>
          </a:xfrm>
          <a:prstGeom prst="rect">
            <a:avLst/>
          </a:prstGeom>
          <a:noFill/>
          <a:ln>
            <a:noFill/>
          </a:ln>
        </p:spPr>
      </p:pic>
      <p:sp>
        <p:nvSpPr>
          <p:cNvPr id="3" name="Slide Number Placeholder 2">
            <a:extLst>
              <a:ext uri="{FF2B5EF4-FFF2-40B4-BE49-F238E27FC236}">
                <a16:creationId xmlns:a16="http://schemas.microsoft.com/office/drawing/2014/main" id="{96D4C961-B272-DB49-9789-939C613E05A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6</a:t>
            </a:fld>
            <a:endParaRPr lang="de-DE"/>
          </a:p>
        </p:txBody>
      </p:sp>
      <p:sp>
        <p:nvSpPr>
          <p:cNvPr id="16" name="Title 2">
            <a:extLst>
              <a:ext uri="{FF2B5EF4-FFF2-40B4-BE49-F238E27FC236}">
                <a16:creationId xmlns:a16="http://schemas.microsoft.com/office/drawing/2014/main" id="{32F10898-9930-6DC7-D47D-5E8510958DAF}"/>
              </a:ext>
            </a:extLst>
          </p:cNvPr>
          <p:cNvSpPr>
            <a:spLocks noGrp="1"/>
          </p:cNvSpPr>
          <p:nvPr>
            <p:ph type="title"/>
          </p:nvPr>
        </p:nvSpPr>
        <p:spPr>
          <a:xfrm>
            <a:off x="838200" y="726350"/>
            <a:ext cx="10515600" cy="1731349"/>
          </a:xfrm>
        </p:spPr>
        <p:txBody>
          <a:bodyPr/>
          <a:lstStyle/>
          <a:p>
            <a:r>
              <a:rPr lang="et-EE" dirty="0"/>
              <a:t>Osa</a:t>
            </a:r>
            <a:r>
              <a:rPr lang="de-DE" dirty="0"/>
              <a:t> A</a:t>
            </a:r>
            <a:endParaRPr lang="de-AT" dirty="0"/>
          </a:p>
        </p:txBody>
      </p:sp>
      <p:sp>
        <p:nvSpPr>
          <p:cNvPr id="17" name="Text Placeholder 3">
            <a:extLst>
              <a:ext uri="{FF2B5EF4-FFF2-40B4-BE49-F238E27FC236}">
                <a16:creationId xmlns:a16="http://schemas.microsoft.com/office/drawing/2014/main" id="{6190B3F7-6617-454C-28C3-2E9A0063A5D5}"/>
              </a:ext>
            </a:extLst>
          </p:cNvPr>
          <p:cNvSpPr>
            <a:spLocks noGrp="1"/>
          </p:cNvSpPr>
          <p:nvPr>
            <p:ph type="body" idx="1"/>
          </p:nvPr>
        </p:nvSpPr>
        <p:spPr>
          <a:xfrm>
            <a:off x="2970469" y="2467416"/>
            <a:ext cx="5992462" cy="1257107"/>
          </a:xfrm>
        </p:spPr>
        <p:txBody>
          <a:bodyPr>
            <a:normAutofit/>
          </a:bodyPr>
          <a:lstStyle/>
          <a:p>
            <a:r>
              <a:rPr lang="de-DE" sz="2600" dirty="0"/>
              <a:t>Kliimamuutuste leevendamine </a:t>
            </a:r>
            <a:r>
              <a:rPr lang="et-EE" sz="2600" dirty="0"/>
              <a:t>ja</a:t>
            </a:r>
            <a:r>
              <a:rPr lang="de-DE" sz="2600" dirty="0"/>
              <a:t> nendega kohanemine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A2CAF2-380D-8C8C-F057-6E197ECC941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7</a:t>
            </a:fld>
            <a:endParaRPr lang="de-DE"/>
          </a:p>
        </p:txBody>
      </p:sp>
      <p:sp>
        <p:nvSpPr>
          <p:cNvPr id="4" name="Text Placeholder 3">
            <a:extLst>
              <a:ext uri="{FF2B5EF4-FFF2-40B4-BE49-F238E27FC236}">
                <a16:creationId xmlns:a16="http://schemas.microsoft.com/office/drawing/2014/main" id="{229EFCDE-DD29-F227-093F-005231CDFD63}"/>
              </a:ext>
            </a:extLst>
          </p:cNvPr>
          <p:cNvSpPr>
            <a:spLocks noGrp="1"/>
          </p:cNvSpPr>
          <p:nvPr>
            <p:ph type="body" idx="1"/>
          </p:nvPr>
        </p:nvSpPr>
        <p:spPr>
          <a:xfrm>
            <a:off x="838200" y="6332027"/>
            <a:ext cx="4598096" cy="372882"/>
          </a:xfrm>
        </p:spPr>
        <p:txBody>
          <a:bodyPr/>
          <a:lstStyle/>
          <a:p>
            <a:r>
              <a:rPr lang="et-EE" sz="1100" dirty="0">
                <a:latin typeface="Work Sans" pitchFamily="2" charset="0"/>
              </a:rPr>
              <a:t>Joonis:</a:t>
            </a:r>
            <a:r>
              <a:rPr lang="de-DE" sz="1100" dirty="0">
                <a:latin typeface="Work Sans" pitchFamily="2" charset="0"/>
              </a:rPr>
              <a:t> ovos</a:t>
            </a:r>
            <a:endParaRPr lang="de-AT" sz="1100" dirty="0">
              <a:latin typeface="Work Sans" pitchFamily="2" charset="0"/>
            </a:endParaRPr>
          </a:p>
        </p:txBody>
      </p:sp>
      <p:sp>
        <p:nvSpPr>
          <p:cNvPr id="2" name="Date Placeholder 1">
            <a:extLst>
              <a:ext uri="{FF2B5EF4-FFF2-40B4-BE49-F238E27FC236}">
                <a16:creationId xmlns:a16="http://schemas.microsoft.com/office/drawing/2014/main" id="{5A1E0724-785F-31AE-35E7-409D0B94E2D3}"/>
              </a:ext>
            </a:extLst>
          </p:cNvPr>
          <p:cNvSpPr>
            <a:spLocks noGrp="1"/>
          </p:cNvSpPr>
          <p:nvPr>
            <p:ph type="dt" idx="10"/>
          </p:nvPr>
        </p:nvSpPr>
        <p:spPr/>
        <p:txBody>
          <a:bodyPr/>
          <a:lstStyle/>
          <a:p>
            <a:fld id="{9E766C58-C115-4258-AE9E-D086ED805E48}" type="datetime1">
              <a:rPr lang="de-DE" smtClean="0"/>
              <a:t>06.10.2025</a:t>
            </a:fld>
            <a:endParaRPr lang="de-DE"/>
          </a:p>
        </p:txBody>
      </p:sp>
      <p:pic>
        <p:nvPicPr>
          <p:cNvPr id="6" name="Google Shape;151;p67">
            <a:extLst>
              <a:ext uri="{FF2B5EF4-FFF2-40B4-BE49-F238E27FC236}">
                <a16:creationId xmlns:a16="http://schemas.microsoft.com/office/drawing/2014/main" id="{053AFFBA-EAFA-9EA8-EC54-8925D5A89BA4}"/>
              </a:ext>
            </a:extLst>
          </p:cNvPr>
          <p:cNvPicPr preferRelativeResize="0"/>
          <p:nvPr/>
        </p:nvPicPr>
        <p:blipFill rotWithShape="1">
          <a:blip r:embed="rId3">
            <a:alphaModFix/>
          </a:blip>
          <a:srcRect/>
          <a:stretch/>
        </p:blipFill>
        <p:spPr>
          <a:xfrm>
            <a:off x="5944057" y="522426"/>
            <a:ext cx="5400644" cy="4320516"/>
          </a:xfrm>
          <a:prstGeom prst="rect">
            <a:avLst/>
          </a:prstGeom>
          <a:noFill/>
          <a:ln>
            <a:noFill/>
          </a:ln>
        </p:spPr>
      </p:pic>
      <p:pic>
        <p:nvPicPr>
          <p:cNvPr id="7" name="Google Shape;152;p67">
            <a:extLst>
              <a:ext uri="{FF2B5EF4-FFF2-40B4-BE49-F238E27FC236}">
                <a16:creationId xmlns:a16="http://schemas.microsoft.com/office/drawing/2014/main" id="{1C18EB54-3281-15AA-C5A7-AF3DD225FA3A}"/>
              </a:ext>
            </a:extLst>
          </p:cNvPr>
          <p:cNvPicPr preferRelativeResize="0"/>
          <p:nvPr/>
        </p:nvPicPr>
        <p:blipFill>
          <a:blip r:embed="rId4"/>
          <a:srcRect/>
          <a:stretch/>
        </p:blipFill>
        <p:spPr>
          <a:xfrm>
            <a:off x="5944058" y="3104866"/>
            <a:ext cx="5211740" cy="3074016"/>
          </a:xfrm>
          <a:prstGeom prst="rect">
            <a:avLst/>
          </a:prstGeom>
          <a:noFill/>
          <a:ln>
            <a:noFill/>
          </a:ln>
        </p:spPr>
      </p:pic>
      <p:sp>
        <p:nvSpPr>
          <p:cNvPr id="8" name="Google Shape;283;p6">
            <a:extLst>
              <a:ext uri="{FF2B5EF4-FFF2-40B4-BE49-F238E27FC236}">
                <a16:creationId xmlns:a16="http://schemas.microsoft.com/office/drawing/2014/main" id="{44BB16DF-55D6-C07D-DFC6-1F460CA8AF5C}"/>
              </a:ext>
            </a:extLst>
          </p:cNvPr>
          <p:cNvSpPr txBox="1">
            <a:spLocks/>
          </p:cNvSpPr>
          <p:nvPr/>
        </p:nvSpPr>
        <p:spPr>
          <a:xfrm>
            <a:off x="838200" y="1519442"/>
            <a:ext cx="4749800" cy="11526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1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a:spcBef>
                <a:spcPts val="0"/>
              </a:spcBef>
              <a:buClr>
                <a:schemeClr val="dk1"/>
              </a:buClr>
              <a:buSzPts val="2800"/>
            </a:pPr>
            <a:r>
              <a:rPr lang="en-US" sz="2800" dirty="0">
                <a:solidFill>
                  <a:schemeClr val="tx1"/>
                </a:solidFill>
                <a:latin typeface="Work Sans SemiBold" pitchFamily="2" charset="0"/>
              </a:rPr>
              <a:t>Mida </a:t>
            </a:r>
            <a:r>
              <a:rPr lang="en-US" sz="2800" dirty="0" err="1">
                <a:solidFill>
                  <a:schemeClr val="tx1"/>
                </a:solidFill>
                <a:latin typeface="Work Sans SemiBold" pitchFamily="2" charset="0"/>
              </a:rPr>
              <a:t>kliimaneutraalsus</a:t>
            </a:r>
            <a:r>
              <a:rPr lang="en-US" sz="2800" dirty="0">
                <a:solidFill>
                  <a:schemeClr val="tx1"/>
                </a:solidFill>
                <a:latin typeface="Work Sans SemiBold" pitchFamily="2" charset="0"/>
              </a:rPr>
              <a:t> </a:t>
            </a:r>
            <a:r>
              <a:rPr lang="en-US" sz="2800" dirty="0" err="1">
                <a:solidFill>
                  <a:schemeClr val="tx1"/>
                </a:solidFill>
                <a:latin typeface="Work Sans SemiBold" pitchFamily="2" charset="0"/>
              </a:rPr>
              <a:t>tegelikult</a:t>
            </a:r>
            <a:r>
              <a:rPr lang="en-US" sz="2800" dirty="0">
                <a:solidFill>
                  <a:schemeClr val="tx1"/>
                </a:solidFill>
                <a:latin typeface="Work Sans SemiBold" pitchFamily="2" charset="0"/>
              </a:rPr>
              <a:t> </a:t>
            </a:r>
            <a:r>
              <a:rPr lang="en-US" sz="2800" dirty="0" err="1">
                <a:solidFill>
                  <a:schemeClr val="tx1"/>
                </a:solidFill>
                <a:latin typeface="Work Sans SemiBold" pitchFamily="2" charset="0"/>
              </a:rPr>
              <a:t>tähendab</a:t>
            </a:r>
            <a:r>
              <a:rPr lang="en-US" sz="2800" dirty="0">
                <a:solidFill>
                  <a:schemeClr val="tx1"/>
                </a:solidFill>
                <a:latin typeface="Work Sans SemiBold" pitchFamily="2" charset="0"/>
              </a:rPr>
              <a:t>?</a:t>
            </a:r>
          </a:p>
        </p:txBody>
      </p:sp>
      <p:sp>
        <p:nvSpPr>
          <p:cNvPr id="9" name="Google Shape;446;p20">
            <a:extLst>
              <a:ext uri="{FF2B5EF4-FFF2-40B4-BE49-F238E27FC236}">
                <a16:creationId xmlns:a16="http://schemas.microsoft.com/office/drawing/2014/main" id="{7D013BAB-553B-EA6E-28CB-4EAA534EDADA}"/>
              </a:ext>
            </a:extLst>
          </p:cNvPr>
          <p:cNvSpPr txBox="1">
            <a:spLocks/>
          </p:cNvSpPr>
          <p:nvPr/>
        </p:nvSpPr>
        <p:spPr>
          <a:xfrm>
            <a:off x="834168" y="2775525"/>
            <a:ext cx="4926766" cy="23773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20000"/>
              </a:lnSpc>
              <a:spcBef>
                <a:spcPts val="1000"/>
              </a:spcBef>
              <a:spcAft>
                <a:spcPts val="0"/>
              </a:spcAft>
              <a:buClr>
                <a:schemeClr val="accent1"/>
              </a:buClr>
              <a:buSzPts val="1800"/>
              <a:buFont typeface="Arial"/>
              <a:buChar char="•"/>
              <a:defRPr sz="1800" b="0" i="0" u="none" strike="noStrike" cap="none">
                <a:solidFill>
                  <a:schemeClr val="dk1"/>
                </a:solidFill>
                <a:latin typeface="Work Sans SemiBold"/>
                <a:ea typeface="Work Sans SemiBold"/>
                <a:cs typeface="Work Sans SemiBold"/>
                <a:sym typeface="Work Sans SemiBold"/>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Work Sans"/>
                <a:ea typeface="Work Sans"/>
                <a:cs typeface="Work Sans"/>
                <a:sym typeface="Work Sans"/>
              </a:defRPr>
            </a:lvl2pPr>
            <a:lvl3pPr marL="1371600" marR="0" lvl="2"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Work Sans"/>
                <a:ea typeface="Work Sans"/>
                <a:cs typeface="Work Sans"/>
                <a:sym typeface="Work Sans"/>
              </a:defRPr>
            </a:lvl3pPr>
            <a:lvl4pPr marL="1828800" marR="0" lvl="3"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Work Sans"/>
                <a:ea typeface="Work Sans"/>
                <a:cs typeface="Work Sans"/>
                <a:sym typeface="Work Sans"/>
              </a:defRPr>
            </a:lvl4pPr>
            <a:lvl5pPr marL="2286000" marR="0" lvl="4" indent="-292100" algn="l" rtl="0">
              <a:lnSpc>
                <a:spcPct val="120000"/>
              </a:lnSpc>
              <a:spcBef>
                <a:spcPts val="500"/>
              </a:spcBef>
              <a:spcAft>
                <a:spcPts val="0"/>
              </a:spcAft>
              <a:buClr>
                <a:schemeClr val="accent1"/>
              </a:buClr>
              <a:buSzPts val="1000"/>
              <a:buFont typeface="Arial"/>
              <a:buChar char="•"/>
              <a:defRPr sz="10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42900">
              <a:lnSpc>
                <a:spcPct val="130000"/>
              </a:lnSpc>
              <a:spcBef>
                <a:spcPts val="0"/>
              </a:spcBef>
              <a:buFont typeface="Play"/>
              <a:buAutoNum type="arabicPeriod"/>
            </a:pPr>
            <a:r>
              <a:rPr lang="et-EE" dirty="0"/>
              <a:t>Mõtle</a:t>
            </a:r>
            <a:r>
              <a:rPr lang="en-US" dirty="0">
                <a:latin typeface="Work Sans"/>
                <a:ea typeface="Work Sans"/>
                <a:cs typeface="Work Sans"/>
                <a:sym typeface="Work Sans"/>
              </a:rPr>
              <a:t> </a:t>
            </a:r>
            <a:r>
              <a:rPr lang="et-EE" dirty="0">
                <a:latin typeface="Work Sans" pitchFamily="2" charset="0"/>
                <a:ea typeface="Work Sans"/>
                <a:cs typeface="Work Sans"/>
                <a:sym typeface="Work Sans"/>
              </a:rPr>
              <a:t>iseseisvalt </a:t>
            </a:r>
            <a:r>
              <a:rPr lang="en-US" dirty="0">
                <a:latin typeface="Work Sans" pitchFamily="2" charset="0"/>
                <a:ea typeface="Work Sans"/>
                <a:cs typeface="Work Sans"/>
                <a:sym typeface="Work Sans"/>
              </a:rPr>
              <a:t>(2 min</a:t>
            </a:r>
            <a:r>
              <a:rPr lang="et-EE" dirty="0" err="1">
                <a:latin typeface="Work Sans" pitchFamily="2" charset="0"/>
                <a:ea typeface="Work Sans"/>
                <a:cs typeface="Work Sans"/>
                <a:sym typeface="Work Sans"/>
              </a:rPr>
              <a:t>utit</a:t>
            </a:r>
            <a:r>
              <a:rPr lang="en-US" dirty="0">
                <a:latin typeface="Work Sans" pitchFamily="2" charset="0"/>
                <a:ea typeface="Work Sans"/>
                <a:cs typeface="Work Sans"/>
                <a:sym typeface="Work Sans"/>
              </a:rPr>
              <a:t>)</a:t>
            </a:r>
            <a:endParaRPr lang="en-US" dirty="0">
              <a:latin typeface="Work Sans" pitchFamily="2" charset="0"/>
            </a:endParaRPr>
          </a:p>
          <a:p>
            <a:pPr marL="342900">
              <a:lnSpc>
                <a:spcPct val="130000"/>
              </a:lnSpc>
              <a:buFont typeface="Play"/>
              <a:buAutoNum type="arabicPeriod"/>
            </a:pPr>
            <a:r>
              <a:rPr lang="et-EE" dirty="0"/>
              <a:t>Leia paariline</a:t>
            </a:r>
            <a:r>
              <a:rPr lang="en-US" dirty="0">
                <a:latin typeface="Work Sans"/>
                <a:ea typeface="Work Sans"/>
                <a:cs typeface="Work Sans"/>
                <a:sym typeface="Work Sans"/>
              </a:rPr>
              <a:t> </a:t>
            </a:r>
            <a:r>
              <a:rPr lang="et-EE" dirty="0">
                <a:latin typeface="Work Sans"/>
                <a:ea typeface="Work Sans"/>
                <a:cs typeface="Work Sans"/>
                <a:sym typeface="Work Sans"/>
              </a:rPr>
              <a:t>ja vahetage omavahel mõtteid</a:t>
            </a:r>
            <a:r>
              <a:rPr lang="en-US" dirty="0">
                <a:latin typeface="Work Sans" pitchFamily="2" charset="0"/>
                <a:ea typeface="Work Sans"/>
                <a:cs typeface="Work Sans"/>
                <a:sym typeface="Work Sans"/>
              </a:rPr>
              <a:t> (3 min</a:t>
            </a:r>
            <a:r>
              <a:rPr lang="et-EE" dirty="0" err="1">
                <a:latin typeface="Work Sans" pitchFamily="2" charset="0"/>
                <a:ea typeface="Work Sans"/>
                <a:cs typeface="Work Sans"/>
                <a:sym typeface="Work Sans"/>
              </a:rPr>
              <a:t>utit</a:t>
            </a:r>
            <a:r>
              <a:rPr lang="en-US" dirty="0">
                <a:latin typeface="Work Sans" pitchFamily="2" charset="0"/>
                <a:ea typeface="Work Sans"/>
                <a:cs typeface="Work Sans"/>
                <a:sym typeface="Work Sans"/>
              </a:rPr>
              <a:t>)</a:t>
            </a:r>
            <a:endParaRPr lang="en-US" dirty="0">
              <a:latin typeface="Work Sans" pitchFamily="2" charset="0"/>
            </a:endParaRPr>
          </a:p>
          <a:p>
            <a:pPr marL="342900">
              <a:lnSpc>
                <a:spcPct val="130000"/>
              </a:lnSpc>
              <a:buFont typeface="Play"/>
              <a:buAutoNum type="arabicPeriod"/>
            </a:pPr>
            <a:r>
              <a:rPr lang="et-EE" dirty="0"/>
              <a:t>Jagage</a:t>
            </a:r>
            <a:r>
              <a:rPr lang="en-US" dirty="0">
                <a:latin typeface="Work Sans"/>
                <a:ea typeface="Work Sans"/>
                <a:cs typeface="Work Sans"/>
                <a:sym typeface="Work Sans"/>
              </a:rPr>
              <a:t> </a:t>
            </a:r>
            <a:r>
              <a:rPr lang="et-EE" dirty="0">
                <a:latin typeface="Work Sans"/>
                <a:ea typeface="Work Sans"/>
                <a:cs typeface="Work Sans"/>
                <a:sym typeface="Work Sans"/>
              </a:rPr>
              <a:t>oma teadmisi rühmaga</a:t>
            </a:r>
            <a:r>
              <a:rPr lang="en-US" dirty="0">
                <a:latin typeface="Work Sans" pitchFamily="2" charset="0"/>
                <a:ea typeface="Work Sans"/>
                <a:cs typeface="Work Sans"/>
                <a:sym typeface="Work Sans"/>
              </a:rPr>
              <a:t> (5 min</a:t>
            </a:r>
            <a:r>
              <a:rPr lang="et-EE" dirty="0" err="1">
                <a:latin typeface="Work Sans" pitchFamily="2" charset="0"/>
                <a:ea typeface="Work Sans"/>
                <a:cs typeface="Work Sans"/>
                <a:sym typeface="Work Sans"/>
              </a:rPr>
              <a:t>utit</a:t>
            </a:r>
            <a:r>
              <a:rPr lang="en-US" dirty="0">
                <a:latin typeface="Work Sans" pitchFamily="2" charset="0"/>
                <a:ea typeface="Work Sans"/>
                <a:cs typeface="Work Sans"/>
                <a:sym typeface="Work Sans"/>
              </a:rPr>
              <a:t>)</a:t>
            </a:r>
          </a:p>
        </p:txBody>
      </p:sp>
      <p:sp>
        <p:nvSpPr>
          <p:cNvPr id="10" name="Google Shape;284;p6">
            <a:extLst>
              <a:ext uri="{FF2B5EF4-FFF2-40B4-BE49-F238E27FC236}">
                <a16:creationId xmlns:a16="http://schemas.microsoft.com/office/drawing/2014/main" id="{1A41764B-53C8-BB2C-D087-9B7899C7F1F7}"/>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285;p6" descr="A green and black circle with a black background&#10;&#10;Description automatically generated">
            <a:extLst>
              <a:ext uri="{FF2B5EF4-FFF2-40B4-BE49-F238E27FC236}">
                <a16:creationId xmlns:a16="http://schemas.microsoft.com/office/drawing/2014/main" id="{EBDE9416-D3C6-D23C-ADC4-068037404707}"/>
              </a:ext>
            </a:extLst>
          </p:cNvPr>
          <p:cNvPicPr preferRelativeResize="0"/>
          <p:nvPr/>
        </p:nvPicPr>
        <p:blipFill rotWithShape="1">
          <a:blip r:embed="rId5">
            <a:alphaModFix/>
          </a:blip>
          <a:srcRect/>
          <a:stretch/>
        </p:blipFill>
        <p:spPr>
          <a:xfrm>
            <a:off x="118748" y="98306"/>
            <a:ext cx="385720" cy="403801"/>
          </a:xfrm>
          <a:prstGeom prst="rect">
            <a:avLst/>
          </a:prstGeom>
          <a:noFill/>
          <a:ln>
            <a:noFill/>
          </a:ln>
        </p:spPr>
      </p:pic>
      <p:sp>
        <p:nvSpPr>
          <p:cNvPr id="13" name="Textfeld 12">
            <a:extLst>
              <a:ext uri="{FF2B5EF4-FFF2-40B4-BE49-F238E27FC236}">
                <a16:creationId xmlns:a16="http://schemas.microsoft.com/office/drawing/2014/main" id="{86516BF6-1FED-7EF1-5CC3-15D494B84E8F}"/>
              </a:ext>
            </a:extLst>
          </p:cNvPr>
          <p:cNvSpPr txBox="1"/>
          <p:nvPr/>
        </p:nvSpPr>
        <p:spPr>
          <a:xfrm>
            <a:off x="6286499" y="1552678"/>
            <a:ext cx="2847976" cy="1077218"/>
          </a:xfrm>
          <a:prstGeom prst="rect">
            <a:avLst/>
          </a:prstGeom>
          <a:noFill/>
        </p:spPr>
        <p:txBody>
          <a:bodyPr wrap="square">
            <a:spAutoFit/>
          </a:bodyPr>
          <a:lstStyle/>
          <a:p>
            <a:pPr algn="ctr">
              <a:spcBef>
                <a:spcPts val="0"/>
              </a:spcBef>
              <a:buSzPts val="2800"/>
            </a:pPr>
            <a:r>
              <a:rPr lang="et-EE" sz="3200" dirty="0">
                <a:solidFill>
                  <a:schemeClr val="accent1"/>
                </a:solidFill>
                <a:latin typeface="Work Sans SemiBold" pitchFamily="2" charset="0"/>
              </a:rPr>
              <a:t>Mida sina arvad</a:t>
            </a:r>
            <a:r>
              <a:rPr lang="en-US" sz="3200" dirty="0">
                <a:solidFill>
                  <a:schemeClr val="accent1"/>
                </a:solidFill>
                <a:latin typeface="Work Sans SemiBold" pitchFamily="2" charset="0"/>
              </a:rPr>
              <a:t>?</a:t>
            </a:r>
          </a:p>
        </p:txBody>
      </p:sp>
      <p:sp>
        <p:nvSpPr>
          <p:cNvPr id="14" name="Titel 13">
            <a:extLst>
              <a:ext uri="{FF2B5EF4-FFF2-40B4-BE49-F238E27FC236}">
                <a16:creationId xmlns:a16="http://schemas.microsoft.com/office/drawing/2014/main" id="{C47EDDC3-FEBD-6359-76F9-BA9CCCAB3EC9}"/>
              </a:ext>
            </a:extLst>
          </p:cNvPr>
          <p:cNvSpPr>
            <a:spLocks noGrp="1"/>
          </p:cNvSpPr>
          <p:nvPr>
            <p:ph type="title"/>
          </p:nvPr>
        </p:nvSpPr>
        <p:spPr/>
        <p:txBody>
          <a:bodyPr/>
          <a:lstStyle/>
          <a:p>
            <a:r>
              <a:rPr lang="et-EE" dirty="0"/>
              <a:t>Arutelu</a:t>
            </a:r>
            <a:endParaRPr lang="de-AT" dirty="0"/>
          </a:p>
        </p:txBody>
      </p:sp>
    </p:spTree>
    <p:extLst>
      <p:ext uri="{BB962C8B-B14F-4D97-AF65-F5344CB8AC3E}">
        <p14:creationId xmlns:p14="http://schemas.microsoft.com/office/powerpoint/2010/main" val="3329277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AC8A2467-8862-5D6B-5075-DD8A153C5F2E}"/>
              </a:ext>
            </a:extLst>
          </p:cNvPr>
          <p:cNvPicPr>
            <a:picLocks noChangeAspect="1"/>
          </p:cNvPicPr>
          <p:nvPr/>
        </p:nvPicPr>
        <p:blipFill>
          <a:blip r:embed="rId3"/>
          <a:srcRect t="3938" b="4560"/>
          <a:stretch/>
        </p:blipFill>
        <p:spPr>
          <a:xfrm>
            <a:off x="4391092" y="1449563"/>
            <a:ext cx="3422606" cy="4697658"/>
          </a:xfrm>
          <a:prstGeom prst="flowChartAlternateProcess">
            <a:avLst/>
          </a:prstGeom>
        </p:spPr>
      </p:pic>
      <p:pic>
        <p:nvPicPr>
          <p:cNvPr id="16" name="Grafik 15">
            <a:extLst>
              <a:ext uri="{FF2B5EF4-FFF2-40B4-BE49-F238E27FC236}">
                <a16:creationId xmlns:a16="http://schemas.microsoft.com/office/drawing/2014/main" id="{F12BC47B-E4AA-5FEC-B7C5-F4EBC7FAC5A9}"/>
              </a:ext>
            </a:extLst>
          </p:cNvPr>
          <p:cNvPicPr>
            <a:picLocks noChangeAspect="1"/>
          </p:cNvPicPr>
          <p:nvPr/>
        </p:nvPicPr>
        <p:blipFill>
          <a:blip r:embed="rId4"/>
          <a:srcRect t="-61" b="9112"/>
          <a:stretch/>
        </p:blipFill>
        <p:spPr>
          <a:xfrm>
            <a:off x="7937024" y="1481533"/>
            <a:ext cx="3420000" cy="4665688"/>
          </a:xfrm>
          <a:prstGeom prst="flowChartAlternateProcess">
            <a:avLst/>
          </a:prstGeom>
        </p:spPr>
      </p:pic>
      <p:pic>
        <p:nvPicPr>
          <p:cNvPr id="18" name="Grafik 17">
            <a:extLst>
              <a:ext uri="{FF2B5EF4-FFF2-40B4-BE49-F238E27FC236}">
                <a16:creationId xmlns:a16="http://schemas.microsoft.com/office/drawing/2014/main" id="{9550A20E-4E81-B2E7-5042-2730B65A7300}"/>
              </a:ext>
            </a:extLst>
          </p:cNvPr>
          <p:cNvPicPr>
            <a:picLocks noChangeAspect="1"/>
          </p:cNvPicPr>
          <p:nvPr/>
        </p:nvPicPr>
        <p:blipFill>
          <a:blip r:embed="rId5"/>
          <a:srcRect l="13588" r="13588"/>
          <a:stretch/>
        </p:blipFill>
        <p:spPr>
          <a:xfrm>
            <a:off x="843572" y="1447380"/>
            <a:ext cx="3422607" cy="4699840"/>
          </a:xfrm>
          <a:prstGeom prst="flowChartAlternateProcess">
            <a:avLst/>
          </a:prstGeom>
        </p:spPr>
      </p:pic>
      <p:sp>
        <p:nvSpPr>
          <p:cNvPr id="2" name="Textplatzhalter 1">
            <a:extLst>
              <a:ext uri="{FF2B5EF4-FFF2-40B4-BE49-F238E27FC236}">
                <a16:creationId xmlns:a16="http://schemas.microsoft.com/office/drawing/2014/main" id="{B54FF81E-33A7-95FA-D42B-0E2919F3B27A}"/>
              </a:ext>
            </a:extLst>
          </p:cNvPr>
          <p:cNvSpPr>
            <a:spLocks noGrp="1"/>
          </p:cNvSpPr>
          <p:nvPr>
            <p:ph type="body" idx="1"/>
          </p:nvPr>
        </p:nvSpPr>
        <p:spPr>
          <a:xfrm>
            <a:off x="839787" y="1451574"/>
            <a:ext cx="3420000" cy="4623790"/>
          </a:xfrm>
        </p:spPr>
        <p:txBody>
          <a:bodyPr/>
          <a:lstStyle/>
          <a:p>
            <a:pPr marL="114300" indent="0" algn="ctr">
              <a:spcBef>
                <a:spcPts val="1000"/>
              </a:spcBef>
              <a:spcAft>
                <a:spcPts val="0"/>
              </a:spcAft>
              <a:buNone/>
            </a:pPr>
            <a:r>
              <a:rPr lang="et-EE" sz="2000" b="1" u="none" strike="noStrike" dirty="0">
                <a:solidFill>
                  <a:schemeClr val="bg1"/>
                </a:solidFill>
                <a:effectLst>
                  <a:outerShdw blurRad="38100" dist="38100" dir="2700000" algn="tl">
                    <a:srgbClr val="000000">
                      <a:alpha val="43137"/>
                    </a:srgbClr>
                  </a:outerShdw>
                </a:effectLst>
                <a:latin typeface="Work Sans SemiBold" pitchFamily="2" charset="77"/>
              </a:rPr>
              <a:t>Heite vähendamine</a:t>
            </a:r>
            <a:br>
              <a:rPr lang="de-AT" sz="2200" dirty="0">
                <a:solidFill>
                  <a:schemeClr val="bg1"/>
                </a:solidFill>
                <a:effectLst>
                  <a:outerShdw blurRad="38100" dist="38100" dir="2700000" algn="tl">
                    <a:srgbClr val="000000">
                      <a:alpha val="43137"/>
                    </a:srgbClr>
                  </a:outerShdw>
                </a:effectLst>
                <a:latin typeface="Work Sans Medium" pitchFamily="2" charset="77"/>
              </a:rPr>
            </a:b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Kasvuhoonegaaside</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vähendamine</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tõhususe</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taastuvenergia</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ja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säästva</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planeerimise</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abil</a:t>
            </a:r>
            <a:r>
              <a:rPr lang="de-AT" sz="1600" b="0" i="0" u="none" strike="noStrike" dirty="0">
                <a:solidFill>
                  <a:schemeClr val="bg1"/>
                </a:solidFill>
                <a:effectLst>
                  <a:outerShdw blurRad="38100" dist="38100" dir="2700000" algn="tl">
                    <a:srgbClr val="000000">
                      <a:alpha val="43137"/>
                    </a:srgbClr>
                  </a:outerShdw>
                </a:effectLst>
                <a:latin typeface="Work Sans Medium" pitchFamily="2" charset="77"/>
              </a:rPr>
              <a:t>.</a:t>
            </a:r>
          </a:p>
        </p:txBody>
      </p:sp>
      <p:sp>
        <p:nvSpPr>
          <p:cNvPr id="3" name="Textplatzhalter 2">
            <a:extLst>
              <a:ext uri="{FF2B5EF4-FFF2-40B4-BE49-F238E27FC236}">
                <a16:creationId xmlns:a16="http://schemas.microsoft.com/office/drawing/2014/main" id="{158D8BC1-3F3D-2326-AD7E-2F860D6E5C04}"/>
              </a:ext>
            </a:extLst>
          </p:cNvPr>
          <p:cNvSpPr>
            <a:spLocks noGrp="1"/>
          </p:cNvSpPr>
          <p:nvPr>
            <p:ph type="body" idx="2"/>
          </p:nvPr>
        </p:nvSpPr>
        <p:spPr>
          <a:xfrm>
            <a:off x="4386001" y="1447380"/>
            <a:ext cx="3420000" cy="4623790"/>
          </a:xfrm>
        </p:spPr>
        <p:txBody>
          <a:bodyPr/>
          <a:lstStyle/>
          <a:p>
            <a:pPr marL="114300" indent="0" algn="ctr">
              <a:spcBef>
                <a:spcPts val="1000"/>
              </a:spcBef>
              <a:spcAft>
                <a:spcPts val="0"/>
              </a:spcAft>
              <a:buNone/>
            </a:pPr>
            <a:r>
              <a:rPr lang="et-EE" sz="2000" b="1" u="none" strike="noStrike" dirty="0">
                <a:solidFill>
                  <a:schemeClr val="bg1"/>
                </a:solidFill>
                <a:effectLst>
                  <a:outerShdw blurRad="38100" dist="38100" dir="2700000" algn="tl">
                    <a:srgbClr val="000000">
                      <a:alpha val="43137"/>
                    </a:srgbClr>
                  </a:outerShdw>
                </a:effectLst>
                <a:latin typeface="Work Sans SemiBold" pitchFamily="2" charset="77"/>
              </a:rPr>
              <a:t>Süsiniku sidumise suurendamine</a:t>
            </a:r>
            <a:br>
              <a:rPr lang="de-AT" sz="1800" b="0" i="0" u="none" strike="noStrike" dirty="0">
                <a:solidFill>
                  <a:schemeClr val="bg1"/>
                </a:solidFill>
                <a:effectLst>
                  <a:outerShdw blurRad="38100" dist="38100" dir="2700000" algn="tl">
                    <a:srgbClr val="000000">
                      <a:alpha val="43137"/>
                    </a:srgbClr>
                  </a:outerShdw>
                </a:effectLst>
                <a:latin typeface="Work Sans Medium" pitchFamily="2" charset="77"/>
              </a:rPr>
            </a:b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CO₂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neeldumise</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suurendamine</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metsa</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uuendamise</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süsiniku</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kogumise</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ja mulla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majandamise</a:t>
            </a:r>
            <a:r>
              <a:rPr lang="fi-FI"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fi-FI" sz="1600" b="0" i="0" u="none" strike="noStrike" dirty="0" err="1">
                <a:solidFill>
                  <a:schemeClr val="bg1"/>
                </a:solidFill>
                <a:effectLst>
                  <a:outerShdw blurRad="38100" dist="38100" dir="2700000" algn="tl">
                    <a:srgbClr val="000000">
                      <a:alpha val="43137"/>
                    </a:srgbClr>
                  </a:outerShdw>
                </a:effectLst>
                <a:latin typeface="Work Sans Medium" pitchFamily="2" charset="77"/>
              </a:rPr>
              <a:t>kaudu</a:t>
            </a:r>
            <a:r>
              <a:rPr lang="de-AT" sz="1600" b="0" i="0" u="none" strike="noStrike" dirty="0">
                <a:solidFill>
                  <a:schemeClr val="bg1"/>
                </a:solidFill>
                <a:effectLst>
                  <a:outerShdw blurRad="38100" dist="38100" dir="2700000" algn="tl">
                    <a:srgbClr val="000000">
                      <a:alpha val="43137"/>
                    </a:srgbClr>
                  </a:outerShdw>
                </a:effectLst>
                <a:latin typeface="Work Sans Medium" pitchFamily="2" charset="77"/>
              </a:rPr>
              <a:t>.</a:t>
            </a:r>
          </a:p>
          <a:p>
            <a:pPr marL="114300" indent="0" algn="ctr">
              <a:spcBef>
                <a:spcPts val="1000"/>
              </a:spcBef>
              <a:spcAft>
                <a:spcPts val="0"/>
              </a:spcAft>
              <a:buNone/>
            </a:pPr>
            <a:endParaRPr lang="de-AT" dirty="0">
              <a:solidFill>
                <a:schemeClr val="bg1"/>
              </a:solidFill>
              <a:effectLst>
                <a:outerShdw blurRad="38100" dist="38100" dir="2700000" algn="tl">
                  <a:srgbClr val="000000">
                    <a:alpha val="43137"/>
                  </a:srgbClr>
                </a:outerShdw>
              </a:effectLst>
            </a:endParaRPr>
          </a:p>
        </p:txBody>
      </p:sp>
      <p:sp>
        <p:nvSpPr>
          <p:cNvPr id="4" name="Datumsplatzhalter 3">
            <a:extLst>
              <a:ext uri="{FF2B5EF4-FFF2-40B4-BE49-F238E27FC236}">
                <a16:creationId xmlns:a16="http://schemas.microsoft.com/office/drawing/2014/main" id="{9F8B82CD-C211-C89A-3F65-5A7E4FD14046}"/>
              </a:ext>
            </a:extLst>
          </p:cNvPr>
          <p:cNvSpPr>
            <a:spLocks noGrp="1"/>
          </p:cNvSpPr>
          <p:nvPr>
            <p:ph type="dt" idx="10"/>
          </p:nvPr>
        </p:nvSpPr>
        <p:spPr/>
        <p:txBody>
          <a:bodyPr/>
          <a:lstStyle/>
          <a:p>
            <a:fld id="{8C859C28-DD40-4A13-908F-ED271E54CB60}" type="datetime1">
              <a:rPr lang="de-DE" smtClean="0"/>
              <a:t>06.10.2025</a:t>
            </a:fld>
            <a:endParaRPr lang="de-DE"/>
          </a:p>
        </p:txBody>
      </p:sp>
      <p:sp>
        <p:nvSpPr>
          <p:cNvPr id="5" name="Foliennummernplatzhalter 4">
            <a:extLst>
              <a:ext uri="{FF2B5EF4-FFF2-40B4-BE49-F238E27FC236}">
                <a16:creationId xmlns:a16="http://schemas.microsoft.com/office/drawing/2014/main" id="{37F6E75C-38FC-5B98-C185-CED344F0875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8</a:t>
            </a:fld>
            <a:endParaRPr lang="de-DE"/>
          </a:p>
        </p:txBody>
      </p:sp>
      <p:sp>
        <p:nvSpPr>
          <p:cNvPr id="6" name="Textplatzhalter 5">
            <a:extLst>
              <a:ext uri="{FF2B5EF4-FFF2-40B4-BE49-F238E27FC236}">
                <a16:creationId xmlns:a16="http://schemas.microsoft.com/office/drawing/2014/main" id="{B65472FC-8938-8BD6-1C16-79D4EA2E3CFF}"/>
              </a:ext>
            </a:extLst>
          </p:cNvPr>
          <p:cNvSpPr>
            <a:spLocks noGrp="1"/>
          </p:cNvSpPr>
          <p:nvPr>
            <p:ph type="body" idx="3"/>
          </p:nvPr>
        </p:nvSpPr>
        <p:spPr>
          <a:xfrm>
            <a:off x="7932215" y="1446848"/>
            <a:ext cx="3420000" cy="4626418"/>
          </a:xfrm>
        </p:spPr>
        <p:txBody>
          <a:bodyPr/>
          <a:lstStyle/>
          <a:p>
            <a:pPr marL="114300" indent="0" algn="ctr">
              <a:spcBef>
                <a:spcPts val="1000"/>
              </a:spcBef>
              <a:spcAft>
                <a:spcPts val="0"/>
              </a:spcAft>
              <a:buNone/>
            </a:pPr>
            <a:r>
              <a:rPr lang="de-AT" sz="2000" b="1" u="none" strike="noStrike" dirty="0" err="1">
                <a:solidFill>
                  <a:schemeClr val="bg1"/>
                </a:solidFill>
                <a:effectLst>
                  <a:outerShdw blurRad="38100" dist="38100" dir="2700000" algn="tl">
                    <a:srgbClr val="000000">
                      <a:alpha val="43137"/>
                    </a:srgbClr>
                  </a:outerShdw>
                </a:effectLst>
                <a:latin typeface="Work Sans SemiBold" pitchFamily="2" charset="77"/>
              </a:rPr>
              <a:t>Ülejäänud</a:t>
            </a:r>
            <a:r>
              <a:rPr lang="de-AT" sz="2000" b="1" u="none" strike="noStrike" dirty="0">
                <a:solidFill>
                  <a:schemeClr val="bg1"/>
                </a:solidFill>
                <a:effectLst>
                  <a:outerShdw blurRad="38100" dist="38100" dir="2700000" algn="tl">
                    <a:srgbClr val="000000">
                      <a:alpha val="43137"/>
                    </a:srgbClr>
                  </a:outerShdw>
                </a:effectLst>
                <a:latin typeface="Work Sans SemiBold" pitchFamily="2" charset="77"/>
              </a:rPr>
              <a:t> </a:t>
            </a:r>
            <a:r>
              <a:rPr lang="de-AT" sz="2000" b="1" u="none" strike="noStrike" dirty="0" err="1">
                <a:solidFill>
                  <a:schemeClr val="bg1"/>
                </a:solidFill>
                <a:effectLst>
                  <a:outerShdw blurRad="38100" dist="38100" dir="2700000" algn="tl">
                    <a:srgbClr val="000000">
                      <a:alpha val="43137"/>
                    </a:srgbClr>
                  </a:outerShdw>
                </a:effectLst>
                <a:latin typeface="Work Sans SemiBold" pitchFamily="2" charset="77"/>
              </a:rPr>
              <a:t>heitkoguste</a:t>
            </a:r>
            <a:r>
              <a:rPr lang="de-AT" sz="2000" b="1" u="none" strike="noStrike" dirty="0">
                <a:solidFill>
                  <a:schemeClr val="bg1"/>
                </a:solidFill>
                <a:effectLst>
                  <a:outerShdw blurRad="38100" dist="38100" dir="2700000" algn="tl">
                    <a:srgbClr val="000000">
                      <a:alpha val="43137"/>
                    </a:srgbClr>
                  </a:outerShdw>
                </a:effectLst>
                <a:latin typeface="Work Sans SemiBold" pitchFamily="2" charset="77"/>
              </a:rPr>
              <a:t> </a:t>
            </a:r>
            <a:r>
              <a:rPr lang="de-AT" sz="2000" b="1" u="none" strike="noStrike" dirty="0" err="1">
                <a:solidFill>
                  <a:schemeClr val="bg1"/>
                </a:solidFill>
                <a:effectLst>
                  <a:outerShdw blurRad="38100" dist="38100" dir="2700000" algn="tl">
                    <a:srgbClr val="000000">
                      <a:alpha val="43137"/>
                    </a:srgbClr>
                  </a:outerShdw>
                </a:effectLst>
                <a:latin typeface="Work Sans SemiBold" pitchFamily="2" charset="77"/>
              </a:rPr>
              <a:t>kompenseerimine</a:t>
            </a:r>
            <a:br>
              <a:rPr lang="de-AT" sz="1600" dirty="0">
                <a:solidFill>
                  <a:schemeClr val="bg1"/>
                </a:solidFill>
                <a:effectLst>
                  <a:outerShdw blurRad="38100" dist="38100" dir="2700000" algn="tl">
                    <a:srgbClr val="000000">
                      <a:alpha val="43137"/>
                    </a:srgbClr>
                  </a:outerShdw>
                </a:effectLst>
                <a:latin typeface="Work Sans Medium" pitchFamily="2" charset="77"/>
              </a:rPr>
            </a:br>
            <a:r>
              <a:rPr lang="de-AT" sz="1600" b="0" i="0" u="none" strike="noStrike" dirty="0" err="1">
                <a:solidFill>
                  <a:schemeClr val="bg1"/>
                </a:solidFill>
                <a:effectLst>
                  <a:outerShdw blurRad="38100" dist="38100" dir="2700000" algn="tl">
                    <a:srgbClr val="000000">
                      <a:alpha val="43137"/>
                    </a:srgbClr>
                  </a:outerShdw>
                </a:effectLst>
                <a:latin typeface="Work Sans Medium" pitchFamily="2" charset="77"/>
              </a:rPr>
              <a:t>Investeerimine</a:t>
            </a:r>
            <a:r>
              <a:rPr lang="de-AT"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de-AT" sz="1600" b="0" i="0" u="none" strike="noStrike" dirty="0" err="1">
                <a:solidFill>
                  <a:schemeClr val="bg1"/>
                </a:solidFill>
                <a:effectLst>
                  <a:outerShdw blurRad="38100" dist="38100" dir="2700000" algn="tl">
                    <a:srgbClr val="000000">
                      <a:alpha val="43137"/>
                    </a:srgbClr>
                  </a:outerShdw>
                </a:effectLst>
                <a:latin typeface="Work Sans Medium" pitchFamily="2" charset="77"/>
              </a:rPr>
              <a:t>projektidesse</a:t>
            </a:r>
            <a:r>
              <a:rPr lang="de-AT"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de-AT" sz="1600" b="0" i="0" u="none" strike="noStrike" dirty="0" err="1">
                <a:solidFill>
                  <a:schemeClr val="bg1"/>
                </a:solidFill>
                <a:effectLst>
                  <a:outerShdw blurRad="38100" dist="38100" dir="2700000" algn="tl">
                    <a:srgbClr val="000000">
                      <a:alpha val="43137"/>
                    </a:srgbClr>
                  </a:outerShdw>
                </a:effectLst>
                <a:latin typeface="Work Sans Medium" pitchFamily="2" charset="77"/>
              </a:rPr>
              <a:t>mis</a:t>
            </a:r>
            <a:r>
              <a:rPr lang="de-AT"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de-AT" sz="1600" b="0" i="0" u="none" strike="noStrike" dirty="0" err="1">
                <a:solidFill>
                  <a:schemeClr val="bg1"/>
                </a:solidFill>
                <a:effectLst>
                  <a:outerShdw blurRad="38100" dist="38100" dir="2700000" algn="tl">
                    <a:srgbClr val="000000">
                      <a:alpha val="43137"/>
                    </a:srgbClr>
                  </a:outerShdw>
                </a:effectLst>
                <a:latin typeface="Work Sans Medium" pitchFamily="2" charset="77"/>
              </a:rPr>
              <a:t>eemaldavad</a:t>
            </a:r>
            <a:r>
              <a:rPr lang="de-AT"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de-AT" sz="1600" b="0" i="0" u="none" strike="noStrike" dirty="0" err="1">
                <a:solidFill>
                  <a:schemeClr val="bg1"/>
                </a:solidFill>
                <a:effectLst>
                  <a:outerShdw blurRad="38100" dist="38100" dir="2700000" algn="tl">
                    <a:srgbClr val="000000">
                      <a:alpha val="43137"/>
                    </a:srgbClr>
                  </a:outerShdw>
                </a:effectLst>
                <a:latin typeface="Work Sans Medium" pitchFamily="2" charset="77"/>
              </a:rPr>
              <a:t>või</a:t>
            </a:r>
            <a:r>
              <a:rPr lang="de-AT"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et-EE" sz="1600" b="0" i="0" u="none" strike="noStrike" dirty="0">
                <a:solidFill>
                  <a:schemeClr val="bg1"/>
                </a:solidFill>
                <a:effectLst>
                  <a:outerShdw blurRad="38100" dist="38100" dir="2700000" algn="tl">
                    <a:srgbClr val="000000">
                      <a:alpha val="43137"/>
                    </a:srgbClr>
                  </a:outerShdw>
                </a:effectLst>
                <a:latin typeface="Work Sans Medium" pitchFamily="2" charset="77"/>
              </a:rPr>
              <a:t>hoiavad ära</a:t>
            </a:r>
            <a:r>
              <a:rPr lang="de-AT"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de-AT" sz="1600" b="0" i="0" u="none" strike="noStrike" dirty="0" err="1">
                <a:solidFill>
                  <a:schemeClr val="bg1"/>
                </a:solidFill>
                <a:effectLst>
                  <a:outerShdw blurRad="38100" dist="38100" dir="2700000" algn="tl">
                    <a:srgbClr val="000000">
                      <a:alpha val="43137"/>
                    </a:srgbClr>
                  </a:outerShdw>
                </a:effectLst>
                <a:latin typeface="Work Sans Medium" pitchFamily="2" charset="77"/>
              </a:rPr>
              <a:t>samaväärse</a:t>
            </a:r>
            <a:r>
              <a:rPr lang="de-AT" sz="1600" b="0" i="0" u="none" strike="noStrike" dirty="0">
                <a:solidFill>
                  <a:schemeClr val="bg1"/>
                </a:solidFill>
                <a:effectLst>
                  <a:outerShdw blurRad="38100" dist="38100" dir="2700000" algn="tl">
                    <a:srgbClr val="000000">
                      <a:alpha val="43137"/>
                    </a:srgbClr>
                  </a:outerShdw>
                </a:effectLst>
                <a:latin typeface="Work Sans Medium" pitchFamily="2" charset="77"/>
              </a:rPr>
              <a:t> </a:t>
            </a:r>
            <a:r>
              <a:rPr lang="de-AT" sz="1600" b="0" i="0" u="none" strike="noStrike" dirty="0" err="1">
                <a:solidFill>
                  <a:schemeClr val="bg1"/>
                </a:solidFill>
                <a:effectLst>
                  <a:outerShdw blurRad="38100" dist="38100" dir="2700000" algn="tl">
                    <a:srgbClr val="000000">
                      <a:alpha val="43137"/>
                    </a:srgbClr>
                  </a:outerShdw>
                </a:effectLst>
                <a:latin typeface="Work Sans Medium" pitchFamily="2" charset="77"/>
              </a:rPr>
              <a:t>süsinikuheite</a:t>
            </a:r>
            <a:r>
              <a:rPr lang="de-AT" sz="1600" b="0" i="0" u="none" strike="noStrike" dirty="0">
                <a:solidFill>
                  <a:schemeClr val="bg1"/>
                </a:solidFill>
                <a:effectLst>
                  <a:outerShdw blurRad="38100" dist="38100" dir="2700000" algn="tl">
                    <a:srgbClr val="000000">
                      <a:alpha val="43137"/>
                    </a:srgbClr>
                  </a:outerShdw>
                </a:effectLst>
                <a:latin typeface="Work Sans Medium" pitchFamily="2" charset="77"/>
              </a:rPr>
              <a:t>.</a:t>
            </a:r>
          </a:p>
          <a:p>
            <a:pPr marL="114300" indent="0" algn="ctr">
              <a:spcBef>
                <a:spcPts val="1000"/>
              </a:spcBef>
              <a:spcAft>
                <a:spcPts val="0"/>
              </a:spcAft>
              <a:buNone/>
            </a:pPr>
            <a:endParaRPr lang="de-AT" dirty="0">
              <a:solidFill>
                <a:schemeClr val="bg1"/>
              </a:solidFill>
              <a:effectLst>
                <a:outerShdw blurRad="38100" dist="38100" dir="2700000" algn="tl">
                  <a:srgbClr val="000000">
                    <a:alpha val="43137"/>
                  </a:srgbClr>
                </a:outerShdw>
              </a:effectLst>
            </a:endParaRPr>
          </a:p>
        </p:txBody>
      </p:sp>
      <p:sp>
        <p:nvSpPr>
          <p:cNvPr id="9" name="Textplatzhalter 8">
            <a:extLst>
              <a:ext uri="{FF2B5EF4-FFF2-40B4-BE49-F238E27FC236}">
                <a16:creationId xmlns:a16="http://schemas.microsoft.com/office/drawing/2014/main" id="{570323E5-1232-9701-F907-F92A78B4758B}"/>
              </a:ext>
            </a:extLst>
          </p:cNvPr>
          <p:cNvSpPr>
            <a:spLocks noGrp="1"/>
          </p:cNvSpPr>
          <p:nvPr>
            <p:ph type="body" idx="5"/>
          </p:nvPr>
        </p:nvSpPr>
        <p:spPr>
          <a:xfrm>
            <a:off x="838200" y="6332027"/>
            <a:ext cx="4598096" cy="372882"/>
          </a:xfrm>
        </p:spPr>
        <p:txBody>
          <a:bodyPr/>
          <a:lstStyle/>
          <a:p>
            <a:r>
              <a:rPr lang="et-EE" dirty="0"/>
              <a:t>Joonised: </a:t>
            </a:r>
            <a:r>
              <a:rPr lang="de-AT" dirty="0"/>
              <a:t>ChatGPT</a:t>
            </a:r>
            <a:endParaRPr lang="en-US" sz="1100" dirty="0">
              <a:latin typeface="Work Sans Medium" pitchFamily="2" charset="0"/>
            </a:endParaRPr>
          </a:p>
        </p:txBody>
      </p:sp>
      <p:sp>
        <p:nvSpPr>
          <p:cNvPr id="11" name="Google Shape;295;p7">
            <a:extLst>
              <a:ext uri="{FF2B5EF4-FFF2-40B4-BE49-F238E27FC236}">
                <a16:creationId xmlns:a16="http://schemas.microsoft.com/office/drawing/2014/main" id="{B6A1E1C6-E560-0726-65A7-637D2A6AA662}"/>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 name="Google Shape;296;p7" descr="A green and black circle with a black background&#10;&#10;Description automatically generated">
            <a:extLst>
              <a:ext uri="{FF2B5EF4-FFF2-40B4-BE49-F238E27FC236}">
                <a16:creationId xmlns:a16="http://schemas.microsoft.com/office/drawing/2014/main" id="{75D35C7F-A421-DDE8-A5BF-B315C3827B3F}"/>
              </a:ext>
            </a:extLst>
          </p:cNvPr>
          <p:cNvPicPr preferRelativeResize="0"/>
          <p:nvPr/>
        </p:nvPicPr>
        <p:blipFill rotWithShape="1">
          <a:blip r:embed="rId6">
            <a:alphaModFix/>
          </a:blip>
          <a:srcRect/>
          <a:stretch/>
        </p:blipFill>
        <p:spPr>
          <a:xfrm>
            <a:off x="118748" y="98306"/>
            <a:ext cx="385720" cy="403801"/>
          </a:xfrm>
          <a:prstGeom prst="rect">
            <a:avLst/>
          </a:prstGeom>
          <a:noFill/>
          <a:ln>
            <a:noFill/>
          </a:ln>
        </p:spPr>
      </p:pic>
      <p:sp>
        <p:nvSpPr>
          <p:cNvPr id="20" name="Titel 13">
            <a:extLst>
              <a:ext uri="{FF2B5EF4-FFF2-40B4-BE49-F238E27FC236}">
                <a16:creationId xmlns:a16="http://schemas.microsoft.com/office/drawing/2014/main" id="{10DE5CBD-B5A1-1DB1-E1E3-AF88B3E55E97}"/>
              </a:ext>
            </a:extLst>
          </p:cNvPr>
          <p:cNvSpPr>
            <a:spLocks noGrp="1"/>
          </p:cNvSpPr>
          <p:nvPr>
            <p:ph type="title"/>
          </p:nvPr>
        </p:nvSpPr>
        <p:spPr>
          <a:xfrm>
            <a:off x="839788" y="457200"/>
            <a:ext cx="10512424" cy="914665"/>
          </a:xfrm>
        </p:spPr>
        <p:txBody>
          <a:bodyPr/>
          <a:lstStyle/>
          <a:p>
            <a:r>
              <a:rPr lang="et-EE" dirty="0"/>
              <a:t>Mis on kliimaneutraalsus</a:t>
            </a:r>
            <a:r>
              <a:rPr lang="de-DE" dirty="0"/>
              <a:t>?</a:t>
            </a:r>
            <a:endParaRPr lang="de-AT" dirty="0"/>
          </a:p>
        </p:txBody>
      </p:sp>
    </p:spTree>
    <p:extLst>
      <p:ext uri="{BB962C8B-B14F-4D97-AF65-F5344CB8AC3E}">
        <p14:creationId xmlns:p14="http://schemas.microsoft.com/office/powerpoint/2010/main" val="1386700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6C24E-F6A7-4BF2-E65D-34E972968D93}"/>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D9801864-8D24-EA12-56AF-EBA512D51E52}"/>
              </a:ext>
            </a:extLst>
          </p:cNvPr>
          <p:cNvSpPr>
            <a:spLocks noGrp="1"/>
          </p:cNvSpPr>
          <p:nvPr>
            <p:ph type="dt" idx="10"/>
          </p:nvPr>
        </p:nvSpPr>
        <p:spPr/>
        <p:txBody>
          <a:bodyPr/>
          <a:lstStyle/>
          <a:p>
            <a:fld id="{9E766C58-C115-4258-AE9E-D086ED805E48}" type="datetime1">
              <a:rPr lang="de-DE" smtClean="0"/>
              <a:t>06.10.2025</a:t>
            </a:fld>
            <a:endParaRPr lang="de-DE"/>
          </a:p>
        </p:txBody>
      </p:sp>
      <p:sp>
        <p:nvSpPr>
          <p:cNvPr id="3" name="Slide Number Placeholder 2">
            <a:extLst>
              <a:ext uri="{FF2B5EF4-FFF2-40B4-BE49-F238E27FC236}">
                <a16:creationId xmlns:a16="http://schemas.microsoft.com/office/drawing/2014/main" id="{D90C4A0B-3DD4-5ABB-2D37-4474D51C725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9</a:t>
            </a:fld>
            <a:endParaRPr lang="de-DE"/>
          </a:p>
        </p:txBody>
      </p:sp>
      <p:sp>
        <p:nvSpPr>
          <p:cNvPr id="4" name="Text Placeholder 3">
            <a:extLst>
              <a:ext uri="{FF2B5EF4-FFF2-40B4-BE49-F238E27FC236}">
                <a16:creationId xmlns:a16="http://schemas.microsoft.com/office/drawing/2014/main" id="{5813F94E-A90D-057F-61E4-89A78E43249C}"/>
              </a:ext>
            </a:extLst>
          </p:cNvPr>
          <p:cNvSpPr>
            <a:spLocks noGrp="1"/>
          </p:cNvSpPr>
          <p:nvPr>
            <p:ph type="body" idx="1"/>
          </p:nvPr>
        </p:nvSpPr>
        <p:spPr>
          <a:xfrm>
            <a:off x="838200" y="6332027"/>
            <a:ext cx="4598096" cy="372882"/>
          </a:xfrm>
        </p:spPr>
        <p:txBody>
          <a:bodyPr/>
          <a:lstStyle/>
          <a:p>
            <a:r>
              <a:rPr lang="et-EE" dirty="0">
                <a:latin typeface="Work Sans" pitchFamily="2" charset="0"/>
              </a:rPr>
              <a:t>Joonis:</a:t>
            </a:r>
            <a:r>
              <a:rPr lang="de-DE" dirty="0">
                <a:latin typeface="Work Sans" pitchFamily="2" charset="0"/>
              </a:rPr>
              <a:t> ovos</a:t>
            </a:r>
            <a:endParaRPr lang="de-AT" dirty="0">
              <a:latin typeface="Work Sans" pitchFamily="2" charset="0"/>
            </a:endParaRPr>
          </a:p>
        </p:txBody>
      </p:sp>
      <p:sp>
        <p:nvSpPr>
          <p:cNvPr id="5" name="Title 4">
            <a:extLst>
              <a:ext uri="{FF2B5EF4-FFF2-40B4-BE49-F238E27FC236}">
                <a16:creationId xmlns:a16="http://schemas.microsoft.com/office/drawing/2014/main" id="{38B136C9-1983-4EFE-29F0-DABA7EA2360A}"/>
              </a:ext>
            </a:extLst>
          </p:cNvPr>
          <p:cNvSpPr>
            <a:spLocks noGrp="1"/>
          </p:cNvSpPr>
          <p:nvPr>
            <p:ph type="title"/>
          </p:nvPr>
        </p:nvSpPr>
        <p:spPr/>
        <p:txBody>
          <a:bodyPr/>
          <a:lstStyle/>
          <a:p>
            <a:r>
              <a:rPr lang="et-EE" dirty="0"/>
              <a:t>Õige või vale</a:t>
            </a:r>
            <a:r>
              <a:rPr lang="de-DE" dirty="0"/>
              <a:t>?</a:t>
            </a:r>
            <a:endParaRPr lang="de-AT" dirty="0"/>
          </a:p>
        </p:txBody>
      </p:sp>
      <p:pic>
        <p:nvPicPr>
          <p:cNvPr id="6" name="Google Shape;151;p67">
            <a:extLst>
              <a:ext uri="{FF2B5EF4-FFF2-40B4-BE49-F238E27FC236}">
                <a16:creationId xmlns:a16="http://schemas.microsoft.com/office/drawing/2014/main" id="{DAD1F8CD-5EB8-9B31-9E8E-20C8F7255FB5}"/>
              </a:ext>
            </a:extLst>
          </p:cNvPr>
          <p:cNvPicPr preferRelativeResize="0"/>
          <p:nvPr/>
        </p:nvPicPr>
        <p:blipFill rotWithShape="1">
          <a:blip r:embed="rId3">
            <a:alphaModFix/>
          </a:blip>
          <a:srcRect/>
          <a:stretch/>
        </p:blipFill>
        <p:spPr>
          <a:xfrm>
            <a:off x="5944057" y="522426"/>
            <a:ext cx="5400644" cy="4320516"/>
          </a:xfrm>
          <a:prstGeom prst="rect">
            <a:avLst/>
          </a:prstGeom>
          <a:noFill/>
          <a:ln>
            <a:noFill/>
          </a:ln>
        </p:spPr>
      </p:pic>
      <p:pic>
        <p:nvPicPr>
          <p:cNvPr id="7" name="Google Shape;152;p67">
            <a:extLst>
              <a:ext uri="{FF2B5EF4-FFF2-40B4-BE49-F238E27FC236}">
                <a16:creationId xmlns:a16="http://schemas.microsoft.com/office/drawing/2014/main" id="{88E848AC-A07C-4578-BFA2-2E5037222582}"/>
              </a:ext>
            </a:extLst>
          </p:cNvPr>
          <p:cNvPicPr preferRelativeResize="0"/>
          <p:nvPr/>
        </p:nvPicPr>
        <p:blipFill>
          <a:blip r:embed="rId4"/>
          <a:srcRect/>
          <a:stretch/>
        </p:blipFill>
        <p:spPr>
          <a:xfrm>
            <a:off x="5944058" y="3104866"/>
            <a:ext cx="5211740" cy="3074016"/>
          </a:xfrm>
          <a:prstGeom prst="rect">
            <a:avLst/>
          </a:prstGeom>
          <a:noFill/>
          <a:ln>
            <a:noFill/>
          </a:ln>
        </p:spPr>
      </p:pic>
      <p:sp>
        <p:nvSpPr>
          <p:cNvPr id="8" name="Google Shape;283;p6">
            <a:extLst>
              <a:ext uri="{FF2B5EF4-FFF2-40B4-BE49-F238E27FC236}">
                <a16:creationId xmlns:a16="http://schemas.microsoft.com/office/drawing/2014/main" id="{D67FAE31-6E43-0D66-F971-0642E71E525F}"/>
              </a:ext>
            </a:extLst>
          </p:cNvPr>
          <p:cNvSpPr txBox="1">
            <a:spLocks/>
          </p:cNvSpPr>
          <p:nvPr/>
        </p:nvSpPr>
        <p:spPr>
          <a:xfrm>
            <a:off x="838200" y="1519442"/>
            <a:ext cx="4395158" cy="11526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626262"/>
              </a:buClr>
              <a:buSzPts val="1200"/>
              <a:buFont typeface="Arial"/>
              <a:buNone/>
              <a:defRPr lang="de-DE" sz="1100" b="0" i="0" u="none" strike="noStrike" cap="none">
                <a:solidFill>
                  <a:srgbClr val="626262"/>
                </a:solidFill>
                <a:latin typeface="Work Sans"/>
                <a:ea typeface="Work Sans"/>
                <a:cs typeface="Work Sans"/>
                <a:sym typeface="Work Sans"/>
              </a:defRPr>
            </a:lvl1pPr>
            <a:lvl2pPr marL="914400" marR="0" lvl="1" indent="-368300" algn="l" rtl="0">
              <a:lnSpc>
                <a:spcPct val="90000"/>
              </a:lnSpc>
              <a:spcBef>
                <a:spcPts val="500"/>
              </a:spcBef>
              <a:spcAft>
                <a:spcPts val="0"/>
              </a:spcAft>
              <a:buClr>
                <a:srgbClr val="5C5C5C"/>
              </a:buClr>
              <a:buSzPts val="2200"/>
              <a:buFont typeface="Arial"/>
              <a:buChar char="•"/>
              <a:defRPr sz="2200" b="0" i="0" u="none" strike="noStrike" cap="none">
                <a:solidFill>
                  <a:srgbClr val="5C5C5C"/>
                </a:solidFill>
                <a:latin typeface="Work Sans"/>
                <a:ea typeface="Work Sans"/>
                <a:cs typeface="Work Sans"/>
                <a:sym typeface="Work Sans"/>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Work Sans SemiBold"/>
                <a:ea typeface="Work Sans SemiBold"/>
                <a:cs typeface="Work Sans SemiBold"/>
                <a:sym typeface="Work Sans SemiBold"/>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Work Sans"/>
                <a:ea typeface="Work Sans"/>
                <a:cs typeface="Work Sans"/>
                <a:sym typeface="Work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280E01"/>
              </a:buClr>
              <a:buSzPts val="2800"/>
              <a:buFont typeface="Arial"/>
              <a:buNone/>
              <a:tabLst/>
              <a:defRPr/>
            </a:pPr>
            <a:r>
              <a:rPr kumimoji="0" lang="fi-FI" sz="2800" b="0" i="0" u="none" strike="noStrike" kern="0" cap="none" spc="0" normalizeH="0" baseline="0" noProof="0" dirty="0">
                <a:ln>
                  <a:noFill/>
                </a:ln>
                <a:solidFill>
                  <a:srgbClr val="280E01"/>
                </a:solidFill>
                <a:effectLst/>
                <a:uLnTx/>
                <a:uFillTx/>
                <a:latin typeface="Work Sans SemiBold"/>
                <a:sym typeface="Work Sans SemiBold"/>
              </a:rPr>
              <a:t>Roheline energia, </a:t>
            </a:r>
            <a:r>
              <a:rPr kumimoji="0" lang="fi-FI" sz="2800" b="0" i="0" u="none" strike="noStrike" kern="0" cap="none" spc="0" normalizeH="0" baseline="0" noProof="0" dirty="0" err="1">
                <a:ln>
                  <a:noFill/>
                </a:ln>
                <a:solidFill>
                  <a:srgbClr val="280E01"/>
                </a:solidFill>
                <a:effectLst/>
                <a:uLnTx/>
                <a:uFillTx/>
                <a:latin typeface="Work Sans SemiBold"/>
                <a:sym typeface="Work Sans SemiBold"/>
              </a:rPr>
              <a:t>näiteks</a:t>
            </a:r>
            <a:r>
              <a:rPr kumimoji="0" lang="fi-FI" sz="2800" b="0" i="0" u="none" strike="noStrike" kern="0" cap="none" spc="0" normalizeH="0" baseline="0" noProof="0" dirty="0">
                <a:ln>
                  <a:noFill/>
                </a:ln>
                <a:solidFill>
                  <a:srgbClr val="280E01"/>
                </a:solidFill>
                <a:effectLst/>
                <a:uLnTx/>
                <a:uFillTx/>
                <a:latin typeface="Work Sans SemiBold"/>
                <a:sym typeface="Work Sans SemiBold"/>
              </a:rPr>
              <a:t> </a:t>
            </a:r>
            <a:r>
              <a:rPr kumimoji="0" lang="fi-FI" sz="2800" b="0" i="0" u="none" strike="noStrike" kern="0" cap="none" spc="0" normalizeH="0" baseline="0" noProof="0" dirty="0" err="1">
                <a:ln>
                  <a:noFill/>
                </a:ln>
                <a:solidFill>
                  <a:srgbClr val="280E01"/>
                </a:solidFill>
                <a:effectLst/>
                <a:uLnTx/>
                <a:uFillTx/>
                <a:latin typeface="Work Sans SemiBold"/>
                <a:sym typeface="Work Sans SemiBold"/>
              </a:rPr>
              <a:t>päikeseenergia</a:t>
            </a:r>
            <a:r>
              <a:rPr kumimoji="0" lang="fi-FI" sz="2800" b="0" i="0" u="none" strike="noStrike" kern="0" cap="none" spc="0" normalizeH="0" baseline="0" noProof="0" dirty="0">
                <a:ln>
                  <a:noFill/>
                </a:ln>
                <a:solidFill>
                  <a:srgbClr val="280E01"/>
                </a:solidFill>
                <a:effectLst/>
                <a:uLnTx/>
                <a:uFillTx/>
                <a:latin typeface="Work Sans SemiBold"/>
                <a:sym typeface="Work Sans SemiBold"/>
              </a:rPr>
              <a:t> </a:t>
            </a:r>
            <a:r>
              <a:rPr kumimoji="0" lang="fi-FI" sz="2800" b="0" i="0" u="none" strike="noStrike" kern="0" cap="none" spc="0" normalizeH="0" baseline="0" noProof="0" dirty="0" err="1">
                <a:ln>
                  <a:noFill/>
                </a:ln>
                <a:solidFill>
                  <a:srgbClr val="280E01"/>
                </a:solidFill>
                <a:effectLst/>
                <a:uLnTx/>
                <a:uFillTx/>
                <a:latin typeface="Work Sans SemiBold"/>
                <a:sym typeface="Work Sans SemiBold"/>
              </a:rPr>
              <a:t>või</a:t>
            </a:r>
            <a:r>
              <a:rPr kumimoji="0" lang="fi-FI" sz="2800" b="0" i="0" u="none" strike="noStrike" kern="0" cap="none" spc="0" normalizeH="0" baseline="0" noProof="0" dirty="0">
                <a:ln>
                  <a:noFill/>
                </a:ln>
                <a:solidFill>
                  <a:srgbClr val="280E01"/>
                </a:solidFill>
                <a:effectLst/>
                <a:uLnTx/>
                <a:uFillTx/>
                <a:latin typeface="Work Sans SemiBold"/>
                <a:sym typeface="Work Sans SemiBold"/>
              </a:rPr>
              <a:t> </a:t>
            </a:r>
            <a:r>
              <a:rPr kumimoji="0" lang="fi-FI" sz="2800" b="0" i="0" u="none" strike="noStrike" kern="0" cap="none" spc="0" normalizeH="0" baseline="0" noProof="0" dirty="0" err="1">
                <a:ln>
                  <a:noFill/>
                </a:ln>
                <a:solidFill>
                  <a:srgbClr val="280E01"/>
                </a:solidFill>
                <a:effectLst/>
                <a:uLnTx/>
                <a:uFillTx/>
                <a:latin typeface="Work Sans SemiBold"/>
                <a:sym typeface="Work Sans SemiBold"/>
              </a:rPr>
              <a:t>tuuleturbiinid</a:t>
            </a:r>
            <a:r>
              <a:rPr kumimoji="0" lang="fi-FI" sz="2800" b="0" i="0" u="none" strike="noStrike" kern="0" cap="none" spc="0" normalizeH="0" baseline="0" noProof="0" dirty="0">
                <a:ln>
                  <a:noFill/>
                </a:ln>
                <a:solidFill>
                  <a:srgbClr val="280E01"/>
                </a:solidFill>
                <a:effectLst/>
                <a:uLnTx/>
                <a:uFillTx/>
                <a:latin typeface="Work Sans SemiBold"/>
                <a:sym typeface="Work Sans SemiBold"/>
              </a:rPr>
              <a:t>, on </a:t>
            </a:r>
            <a:r>
              <a:rPr kumimoji="0" lang="fi-FI" sz="2800" b="0" i="0" u="none" strike="noStrike" kern="0" cap="none" spc="0" normalizeH="0" baseline="0" noProof="0" dirty="0" err="1">
                <a:ln>
                  <a:noFill/>
                </a:ln>
                <a:solidFill>
                  <a:srgbClr val="280E01"/>
                </a:solidFill>
                <a:effectLst/>
                <a:uLnTx/>
                <a:uFillTx/>
                <a:latin typeface="Work Sans SemiBold"/>
                <a:sym typeface="Work Sans SemiBold"/>
              </a:rPr>
              <a:t>kliimaneutraalne</a:t>
            </a:r>
            <a:r>
              <a:rPr kumimoji="0" lang="de-DE" sz="2800" b="0" i="0" u="none" strike="noStrike" kern="0" cap="none" spc="0" normalizeH="0" baseline="0" noProof="0" dirty="0">
                <a:ln>
                  <a:noFill/>
                </a:ln>
                <a:solidFill>
                  <a:srgbClr val="280E01"/>
                </a:solidFill>
                <a:effectLst/>
                <a:uLnTx/>
                <a:uFillTx/>
                <a:latin typeface="Work Sans SemiBold"/>
                <a:sym typeface="Work Sans SemiBold"/>
              </a:rPr>
              <a:t>.</a:t>
            </a:r>
            <a:endParaRPr kumimoji="0" lang="de-AT" sz="2800" b="0" i="0" u="none" strike="noStrike" kern="0" cap="none" spc="0" normalizeH="0" baseline="0" noProof="0" dirty="0">
              <a:ln>
                <a:noFill/>
              </a:ln>
              <a:solidFill>
                <a:srgbClr val="280E01"/>
              </a:solidFill>
              <a:effectLst/>
              <a:uLnTx/>
              <a:uFillTx/>
              <a:latin typeface="Work Sans SemiBold"/>
              <a:sym typeface="Work Sans SemiBold"/>
            </a:endParaRPr>
          </a:p>
        </p:txBody>
      </p:sp>
      <p:sp>
        <p:nvSpPr>
          <p:cNvPr id="10" name="Google Shape;284;p6">
            <a:extLst>
              <a:ext uri="{FF2B5EF4-FFF2-40B4-BE49-F238E27FC236}">
                <a16:creationId xmlns:a16="http://schemas.microsoft.com/office/drawing/2014/main" id="{E7310381-1ED6-147F-F848-A47D7E3C034A}"/>
              </a:ext>
            </a:extLst>
          </p:cNvPr>
          <p:cNvSpPr/>
          <p:nvPr/>
        </p:nvSpPr>
        <p:spPr>
          <a:xfrm>
            <a:off x="-350387" y="-412704"/>
            <a:ext cx="1144953" cy="1144953"/>
          </a:xfrm>
          <a:prstGeom prst="ellipse">
            <a:avLst/>
          </a:prstGeom>
          <a:solidFill>
            <a:srgbClr val="E7F6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285;p6" descr="A green and black circle with a black background&#10;&#10;Description automatically generated">
            <a:extLst>
              <a:ext uri="{FF2B5EF4-FFF2-40B4-BE49-F238E27FC236}">
                <a16:creationId xmlns:a16="http://schemas.microsoft.com/office/drawing/2014/main" id="{949F6FE1-019A-B59D-BFD9-46BA9BDAEC2A}"/>
              </a:ext>
            </a:extLst>
          </p:cNvPr>
          <p:cNvPicPr preferRelativeResize="0"/>
          <p:nvPr/>
        </p:nvPicPr>
        <p:blipFill rotWithShape="1">
          <a:blip r:embed="rId5">
            <a:alphaModFix/>
          </a:blip>
          <a:srcRect/>
          <a:stretch/>
        </p:blipFill>
        <p:spPr>
          <a:xfrm>
            <a:off x="118748" y="98306"/>
            <a:ext cx="385720" cy="403801"/>
          </a:xfrm>
          <a:prstGeom prst="rect">
            <a:avLst/>
          </a:prstGeom>
          <a:noFill/>
          <a:ln>
            <a:noFill/>
          </a:ln>
        </p:spPr>
      </p:pic>
      <p:grpSp>
        <p:nvGrpSpPr>
          <p:cNvPr id="20" name="Group 19">
            <a:extLst>
              <a:ext uri="{FF2B5EF4-FFF2-40B4-BE49-F238E27FC236}">
                <a16:creationId xmlns:a16="http://schemas.microsoft.com/office/drawing/2014/main" id="{EA566C1C-3E65-9EA8-044F-0B59FFDAA531}"/>
              </a:ext>
            </a:extLst>
          </p:cNvPr>
          <p:cNvGrpSpPr/>
          <p:nvPr/>
        </p:nvGrpSpPr>
        <p:grpSpPr>
          <a:xfrm>
            <a:off x="838200" y="3624727"/>
            <a:ext cx="1852155" cy="810120"/>
            <a:chOff x="838200" y="4164200"/>
            <a:chExt cx="1852155" cy="810120"/>
          </a:xfrm>
        </p:grpSpPr>
        <p:sp>
          <p:nvSpPr>
            <p:cNvPr id="21" name="Google Shape;309;p8">
              <a:extLst>
                <a:ext uri="{FF2B5EF4-FFF2-40B4-BE49-F238E27FC236}">
                  <a16:creationId xmlns:a16="http://schemas.microsoft.com/office/drawing/2014/main" id="{3C3A6571-EEE2-64AB-3D96-F95586043B9C}"/>
                </a:ext>
              </a:extLst>
            </p:cNvPr>
            <p:cNvSpPr txBox="1">
              <a:spLocks/>
            </p:cNvSpPr>
            <p:nvPr/>
          </p:nvSpPr>
          <p:spPr>
            <a:xfrm>
              <a:off x="1638795" y="4359458"/>
              <a:ext cx="1051560"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a:ea typeface="Work Sans"/>
                  <a:cs typeface="Work Sans"/>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a:ea typeface="Work Sans"/>
                  <a:cs typeface="Work Sans"/>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t-EE" sz="2800" dirty="0"/>
                <a:t>Õige</a:t>
              </a:r>
              <a:endParaRPr lang="en-US" sz="2800" dirty="0"/>
            </a:p>
          </p:txBody>
        </p:sp>
        <p:pic>
          <p:nvPicPr>
            <p:cNvPr id="22" name="Picture 21" descr="A green square with black background&#10;&#10;Description automatically generated">
              <a:extLst>
                <a:ext uri="{FF2B5EF4-FFF2-40B4-BE49-F238E27FC236}">
                  <a16:creationId xmlns:a16="http://schemas.microsoft.com/office/drawing/2014/main" id="{D99590AD-D9B3-9762-36AD-7586C7C76C9F}"/>
                </a:ext>
              </a:extLst>
            </p:cNvPr>
            <p:cNvPicPr>
              <a:picLocks noChangeAspect="1"/>
            </p:cNvPicPr>
            <p:nvPr/>
          </p:nvPicPr>
          <p:blipFill>
            <a:blip r:embed="rId6"/>
            <a:stretch>
              <a:fillRect/>
            </a:stretch>
          </p:blipFill>
          <p:spPr>
            <a:xfrm>
              <a:off x="838200" y="4164200"/>
              <a:ext cx="810120" cy="810120"/>
            </a:xfrm>
            <a:prstGeom prst="rect">
              <a:avLst/>
            </a:prstGeom>
          </p:spPr>
        </p:pic>
      </p:grpSp>
      <p:grpSp>
        <p:nvGrpSpPr>
          <p:cNvPr id="23" name="Group 22">
            <a:extLst>
              <a:ext uri="{FF2B5EF4-FFF2-40B4-BE49-F238E27FC236}">
                <a16:creationId xmlns:a16="http://schemas.microsoft.com/office/drawing/2014/main" id="{FDA64E8A-3F08-347A-D2EC-A8150947CD95}"/>
              </a:ext>
            </a:extLst>
          </p:cNvPr>
          <p:cNvGrpSpPr/>
          <p:nvPr/>
        </p:nvGrpSpPr>
        <p:grpSpPr>
          <a:xfrm>
            <a:off x="838200" y="4772632"/>
            <a:ext cx="2486024" cy="810120"/>
            <a:chOff x="2986069" y="4164200"/>
            <a:chExt cx="2486024" cy="810120"/>
          </a:xfrm>
        </p:grpSpPr>
        <p:sp>
          <p:nvSpPr>
            <p:cNvPr id="24" name="Google Shape;309;p8">
              <a:extLst>
                <a:ext uri="{FF2B5EF4-FFF2-40B4-BE49-F238E27FC236}">
                  <a16:creationId xmlns:a16="http://schemas.microsoft.com/office/drawing/2014/main" id="{1CF81D7B-20D7-BC10-04A2-574DEE280E80}"/>
                </a:ext>
              </a:extLst>
            </p:cNvPr>
            <p:cNvSpPr txBox="1">
              <a:spLocks/>
            </p:cNvSpPr>
            <p:nvPr/>
          </p:nvSpPr>
          <p:spPr>
            <a:xfrm>
              <a:off x="3786662" y="4359459"/>
              <a:ext cx="1685431" cy="4718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Work Sans SemiBold"/>
                  <a:ea typeface="Work Sans SemiBold"/>
                  <a:cs typeface="Work Sans SemiBold"/>
                  <a:sym typeface="Work Sans SemiBold"/>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Work Sans"/>
                  <a:ea typeface="Work Sans"/>
                  <a:cs typeface="Work Sans"/>
                  <a:sym typeface="Work Sans"/>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Work Sans"/>
                  <a:ea typeface="Work Sans"/>
                  <a:cs typeface="Work Sans"/>
                  <a:sym typeface="Work Sans"/>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Work Sans"/>
                  <a:ea typeface="Work Sans"/>
                  <a:cs typeface="Work Sans"/>
                  <a:sym typeface="Work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indent="0">
                <a:spcBef>
                  <a:spcPts val="0"/>
                </a:spcBef>
                <a:buSzPts val="2800"/>
              </a:pPr>
              <a:r>
                <a:rPr lang="et-EE" sz="2800" dirty="0"/>
                <a:t>Vale</a:t>
              </a:r>
              <a:endParaRPr lang="en-US" sz="2800" dirty="0"/>
            </a:p>
          </p:txBody>
        </p:sp>
        <p:pic>
          <p:nvPicPr>
            <p:cNvPr id="25" name="Picture 24" descr="A green square with black background&#10;&#10;Description automatically generated">
              <a:extLst>
                <a:ext uri="{FF2B5EF4-FFF2-40B4-BE49-F238E27FC236}">
                  <a16:creationId xmlns:a16="http://schemas.microsoft.com/office/drawing/2014/main" id="{B29D4147-85EE-BF24-8328-37C7350FEA1F}"/>
                </a:ext>
              </a:extLst>
            </p:cNvPr>
            <p:cNvPicPr>
              <a:picLocks noChangeAspect="1"/>
            </p:cNvPicPr>
            <p:nvPr/>
          </p:nvPicPr>
          <p:blipFill>
            <a:blip r:embed="rId6"/>
            <a:stretch>
              <a:fillRect/>
            </a:stretch>
          </p:blipFill>
          <p:spPr>
            <a:xfrm>
              <a:off x="2986069" y="4164200"/>
              <a:ext cx="810120" cy="810120"/>
            </a:xfrm>
            <a:prstGeom prst="rect">
              <a:avLst/>
            </a:prstGeom>
          </p:spPr>
        </p:pic>
      </p:grpSp>
    </p:spTree>
    <p:extLst>
      <p:ext uri="{BB962C8B-B14F-4D97-AF65-F5344CB8AC3E}">
        <p14:creationId xmlns:p14="http://schemas.microsoft.com/office/powerpoint/2010/main" val="357506912"/>
      </p:ext>
    </p:extLst>
  </p:cSld>
  <p:clrMapOvr>
    <a:masterClrMapping/>
  </p:clrMapOvr>
</p:sld>
</file>

<file path=ppt/theme/theme1.xml><?xml version="1.0" encoding="utf-8"?>
<a:theme xmlns:a="http://schemas.openxmlformats.org/drawingml/2006/main" name="Office Theme">
  <a:themeElements>
    <a:clrScheme name="KNOWING">
      <a:dk1>
        <a:srgbClr val="280E01"/>
      </a:dk1>
      <a:lt1>
        <a:srgbClr val="FFFFFF"/>
      </a:lt1>
      <a:dk2>
        <a:srgbClr val="428677"/>
      </a:dk2>
      <a:lt2>
        <a:srgbClr val="FFFFFF"/>
      </a:lt2>
      <a:accent1>
        <a:srgbClr val="408274"/>
      </a:accent1>
      <a:accent2>
        <a:srgbClr val="91D5BF"/>
      </a:accent2>
      <a:accent3>
        <a:srgbClr val="F7A349"/>
      </a:accent3>
      <a:accent4>
        <a:srgbClr val="B9D9F2"/>
      </a:accent4>
      <a:accent5>
        <a:srgbClr val="F4635E"/>
      </a:accent5>
      <a:accent6>
        <a:srgbClr val="FEC7C2"/>
      </a:accent6>
      <a:hlink>
        <a:srgbClr val="437BA3"/>
      </a:hlink>
      <a:folHlink>
        <a:srgbClr val="325B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CC08222E85464F97792ADF9F22E4A4" ma:contentTypeVersion="21" ma:contentTypeDescription="Create a new document." ma:contentTypeScope="" ma:versionID="15074fa7ff4c8d65a024cac8bd8ace69">
  <xsd:schema xmlns:xsd="http://www.w3.org/2001/XMLSchema" xmlns:xs="http://www.w3.org/2001/XMLSchema" xmlns:p="http://schemas.microsoft.com/office/2006/metadata/properties" xmlns:ns2="05b42ec0-1121-474a-9407-804411568e11" xmlns:ns3="fbe70779-4424-49c3-b45a-05e29466b4e0" targetNamespace="http://schemas.microsoft.com/office/2006/metadata/properties" ma:root="true" ma:fieldsID="244026879da6e12ddacfdf4751059406" ns2:_="" ns3:_="">
    <xsd:import namespace="05b42ec0-1121-474a-9407-804411568e11"/>
    <xsd:import namespace="fbe70779-4424-49c3-b45a-05e29466b4e0"/>
    <xsd:element name="properties">
      <xsd:complexType>
        <xsd:sequence>
          <xsd:element name="documentManagement">
            <xsd:complexType>
              <xsd:all>
                <xsd:element ref="ns2:fotocredits" minOccurs="0"/>
                <xsd:element ref="ns2:freetouse_x003f_" minOccurs="0"/>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42ec0-1121-474a-9407-804411568e11" elementFormDefault="qualified">
    <xsd:import namespace="http://schemas.microsoft.com/office/2006/documentManagement/types"/>
    <xsd:import namespace="http://schemas.microsoft.com/office/infopath/2007/PartnerControls"/>
    <xsd:element name="fotocredits" ma:index="3" nillable="true" ma:displayName="foto credits" ma:format="Dropdown" ma:internalName="fotocredits" ma:readOnly="false">
      <xsd:simpleType>
        <xsd:restriction base="dms:Text">
          <xsd:maxLength value="255"/>
        </xsd:restriction>
      </xsd:simpleType>
    </xsd:element>
    <xsd:element name="freetouse_x003f_" ma:index="4" nillable="true" ma:displayName="free to use (e.g., for dissemination)?" ma:default="please ask" ma:format="Dropdown" ma:internalName="freetouse_x003f_">
      <xsd:simpleType>
        <xsd:restriction base="dms:Choice">
          <xsd:enumeration value="yes"/>
          <xsd:enumeration value="please ask"/>
          <xsd:enumeration value="No (confidential)"/>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d4a4384-8771-4db4-a8b8-df0fba6cdf4c"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hidden="true" ma:internalName="MediaServiceKeyPoints" ma:readOnly="true">
      <xsd:simpleType>
        <xsd:restriction base="dms:Note"/>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hidden="true" ma:internalName="MediaServiceOCR"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hidden="true"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e70779-4424-49c3-b45a-05e29466b4e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2bb76cc-f003-4d7a-84c4-b46cc882469c}" ma:internalName="TaxCatchAll" ma:readOnly="false" ma:showField="CatchAllData" ma:web="fbe70779-4424-49c3-b45a-05e29466b4e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reetouse_x003f_ xmlns="05b42ec0-1121-474a-9407-804411568e11">please ask</freetouse_x003f_>
    <lcf76f155ced4ddcb4097134ff3c332f xmlns="05b42ec0-1121-474a-9407-804411568e11">
      <Terms xmlns="http://schemas.microsoft.com/office/infopath/2007/PartnerControls"/>
    </lcf76f155ced4ddcb4097134ff3c332f>
    <fotocredits xmlns="05b42ec0-1121-474a-9407-804411568e11" xsi:nil="true"/>
    <TaxCatchAll xmlns="fbe70779-4424-49c3-b45a-05e29466b4e0" xsi:nil="true"/>
  </documentManagement>
</p:properties>
</file>

<file path=customXml/itemProps1.xml><?xml version="1.0" encoding="utf-8"?>
<ds:datastoreItem xmlns:ds="http://schemas.openxmlformats.org/officeDocument/2006/customXml" ds:itemID="{E895F978-B146-42B8-942F-33BB9629A0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b42ec0-1121-474a-9407-804411568e11"/>
    <ds:schemaRef ds:uri="fbe70779-4424-49c3-b45a-05e29466b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32A8CE-CEAF-4C43-A6CC-E87ABB2F7A37}">
  <ds:schemaRefs>
    <ds:schemaRef ds:uri="http://schemas.microsoft.com/sharepoint/v3/contenttype/forms"/>
  </ds:schemaRefs>
</ds:datastoreItem>
</file>

<file path=customXml/itemProps3.xml><?xml version="1.0" encoding="utf-8"?>
<ds:datastoreItem xmlns:ds="http://schemas.openxmlformats.org/officeDocument/2006/customXml" ds:itemID="{842699BB-4074-45FE-936B-B129455FCB75}">
  <ds:schemaRefs>
    <ds:schemaRef ds:uri="05b42ec0-1121-474a-9407-804411568e11"/>
    <ds:schemaRef ds:uri="fbe70779-4424-49c3-b45a-05e29466b4e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2086</TotalTime>
  <Words>4808</Words>
  <Application>Microsoft Office PowerPoint</Application>
  <PresentationFormat>Widescreen</PresentationFormat>
  <Paragraphs>600</Paragraphs>
  <Slides>59</Slides>
  <Notes>37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Work Sans</vt:lpstr>
      <vt:lpstr>Play</vt:lpstr>
      <vt:lpstr>Arial</vt:lpstr>
      <vt:lpstr>Work Sans Black</vt:lpstr>
      <vt:lpstr>Work Sans Medium</vt:lpstr>
      <vt:lpstr>Aptos</vt:lpstr>
      <vt:lpstr>Work Sans SemiBold</vt:lpstr>
      <vt:lpstr>Office Theme</vt:lpstr>
      <vt:lpstr>Mänguline koolitus</vt:lpstr>
      <vt:lpstr>Ülevaade</vt:lpstr>
      <vt:lpstr>Projekt KNOWING</vt:lpstr>
      <vt:lpstr>Projekti KNOWING tulemused</vt:lpstr>
      <vt:lpstr>KNOWING rõhutab tervikliku lähenemisviisi vajadust</vt:lpstr>
      <vt:lpstr>Osa A</vt:lpstr>
      <vt:lpstr>Arutelu</vt:lpstr>
      <vt:lpstr>Mis on kliimaneutraalsus?</vt:lpstr>
      <vt:lpstr>Õige või vale?</vt:lpstr>
      <vt:lpstr>Õige või vale?</vt:lpstr>
      <vt:lpstr>Õige või vale?</vt:lpstr>
      <vt:lpstr>Iga kliimameetmega kaasneb süsinikuheide,…</vt:lpstr>
      <vt:lpstr>Näited süsinikuvõla kohta </vt:lpstr>
      <vt:lpstr>Konflikt</vt:lpstr>
      <vt:lpstr>Mis on kliimameetmetega seotud riskid?</vt:lpstr>
      <vt:lpstr>Kes peab vastutuse võtma?</vt:lpstr>
      <vt:lpstr>Õige või vale?</vt:lpstr>
      <vt:lpstr>Õige või vale?</vt:lpstr>
      <vt:lpstr>Ilmne kasu</vt:lpstr>
      <vt:lpstr>Millised on kaasnevad hüved?</vt:lpstr>
      <vt:lpstr>Berlin Rudolfsplatz</vt:lpstr>
      <vt:lpstr>Berlin Rudolfsplatz</vt:lpstr>
      <vt:lpstr>Projekt FLOW</vt:lpstr>
      <vt:lpstr>Osa B</vt:lpstr>
      <vt:lpstr>Arutelu</vt:lpstr>
      <vt:lpstr>Kliimamuutused on peamiselt põhjustatud inimtegevusest</vt:lpstr>
      <vt:lpstr>Kliimamuutused on peamiselt põhjustatud inimtegevusest</vt:lpstr>
      <vt:lpstr>Tsitaat</vt:lpstr>
      <vt:lpstr>Äärmuslikud ilmastikunähtused muutuvad sagedasemaks ja intensiivsemaks</vt:lpstr>
      <vt:lpstr>Kliimamuutuste mõjud on ebaühtlaselt jaotunud</vt:lpstr>
      <vt:lpstr>Igal riigil on ülemaailmses kliimakaitses oluline roll</vt:lpstr>
      <vt:lpstr>Arutelu</vt:lpstr>
      <vt:lpstr>Kui usaldusväärsed on kliimamudelid?</vt:lpstr>
      <vt:lpstr>Süsteemne mõtlemine</vt:lpstr>
      <vt:lpstr>Süsteemne mõtlemine – põhimõisted</vt:lpstr>
      <vt:lpstr>Osa C</vt:lpstr>
      <vt:lpstr>Ülevaade</vt:lpstr>
      <vt:lpstr>Sissejuhatus</vt:lpstr>
      <vt:lpstr>Mis on kuumalaine?</vt:lpstr>
      <vt:lpstr>Mis on troopiline öö?</vt:lpstr>
      <vt:lpstr>Kuumalained Eestis</vt:lpstr>
      <vt:lpstr>Kuumalained ja suremus </vt:lpstr>
      <vt:lpstr>Kuumalained ja suremus </vt:lpstr>
      <vt:lpstr>Soojussaared linnades</vt:lpstr>
      <vt:lpstr>Soojussaared Tallinnas</vt:lpstr>
      <vt:lpstr>Soojussaared Tallinnas</vt:lpstr>
      <vt:lpstr>Mida saab linn teha?</vt:lpstr>
      <vt:lpstr>Mida saan mina teha?</vt:lpstr>
      <vt:lpstr>Mida Tallinn juba teeb?</vt:lpstr>
      <vt:lpstr>Avalikud joogiveekraanid</vt:lpstr>
      <vt:lpstr>Looduspõhised lahendused/haljastus</vt:lpstr>
      <vt:lpstr>Vana-Kalamaja tänav</vt:lpstr>
      <vt:lpstr>Jahutuskohad</vt:lpstr>
      <vt:lpstr>Materjalid</vt:lpstr>
      <vt:lpstr>Tallinna kliimakava</vt:lpstr>
      <vt:lpstr>Tallinna soojussaarte uuringud</vt:lpstr>
      <vt:lpstr>Lisateave</vt:lpstr>
      <vt:lpstr>PowerPoint Presentation</vt:lpstr>
      <vt:lpstr>Tänan tähelepanu eest!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ovos media</dc:creator>
  <cp:lastModifiedBy>Merle Kuris</cp:lastModifiedBy>
  <cp:revision>42</cp:revision>
  <dcterms:created xsi:type="dcterms:W3CDTF">2024-11-26T09:44:31Z</dcterms:created>
  <dcterms:modified xsi:type="dcterms:W3CDTF">2025-10-06T13:00:37Z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0x010100CCCC08222E85464F97792ADF9F22E4A4</vt:lpwstr>
  </property>
  <property fmtid="{D5CDD505-2E9C-101B-9397-08002B2CF9AE}" pid="3" name="MediaServiceImageTags">
    <vt:lpwstr/>
  </property>
</Properties>
</file>