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68" r:id="rId4"/>
  </p:sldMasterIdLst>
  <p:notesMasterIdLst>
    <p:notesMasterId r:id="rId46"/>
  </p:notesMasterIdLst>
  <p:sldIdLst>
    <p:sldId id="257" r:id="rId5"/>
    <p:sldId id="570" r:id="rId6"/>
    <p:sldId id="540" r:id="rId7"/>
    <p:sldId id="704" r:id="rId8"/>
    <p:sldId id="460" r:id="rId9"/>
    <p:sldId id="546" r:id="rId10"/>
    <p:sldId id="616" r:id="rId11"/>
    <p:sldId id="809" r:id="rId12"/>
    <p:sldId id="680" r:id="rId13"/>
    <p:sldId id="780" r:id="rId14"/>
    <p:sldId id="632" r:id="rId15"/>
    <p:sldId id="765" r:id="rId16"/>
    <p:sldId id="825" r:id="rId17"/>
    <p:sldId id="792" r:id="rId18"/>
    <p:sldId id="788" r:id="rId19"/>
    <p:sldId id="791" r:id="rId20"/>
    <p:sldId id="785" r:id="rId21"/>
    <p:sldId id="790" r:id="rId22"/>
    <p:sldId id="783" r:id="rId23"/>
    <p:sldId id="808" r:id="rId24"/>
    <p:sldId id="794" r:id="rId25"/>
    <p:sldId id="827" r:id="rId26"/>
    <p:sldId id="799" r:id="rId27"/>
    <p:sldId id="813" r:id="rId28"/>
    <p:sldId id="798" r:id="rId29"/>
    <p:sldId id="782" r:id="rId30"/>
    <p:sldId id="295" r:id="rId31"/>
    <p:sldId id="817" r:id="rId32"/>
    <p:sldId id="789" r:id="rId33"/>
    <p:sldId id="818" r:id="rId34"/>
    <p:sldId id="819" r:id="rId35"/>
    <p:sldId id="803" r:id="rId36"/>
    <p:sldId id="614" r:id="rId37"/>
    <p:sldId id="826" r:id="rId38"/>
    <p:sldId id="801" r:id="rId39"/>
    <p:sldId id="823" r:id="rId40"/>
    <p:sldId id="293" r:id="rId41"/>
    <p:sldId id="822" r:id="rId42"/>
    <p:sldId id="821" r:id="rId43"/>
    <p:sldId id="804" r:id="rId44"/>
    <p:sldId id="720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4075F20-023E-8E15-B415-7C4D44150756}" name="Jaak-Adam Looveer" initials="JL" userId="S::jaak-adam.looveer@tallinnlv.ee::e4da5067-2862-4f12-a49d-0dd49e3f0dce" providerId="AD"/>
  <p188:author id="{BE0270DD-FCFA-4265-8E99-F488C7CCC9DD}" name="Olari Kärmas" initials="OK" userId="S::olari.karmas@tallinnlv.ee::80a9d2b1-5029-49a0-8b41-f822104bbf9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0072CE"/>
    <a:srgbClr val="D5682B"/>
    <a:srgbClr val="FFFFFF"/>
    <a:srgbClr val="FAECB2"/>
    <a:srgbClr val="FEFCFB"/>
    <a:srgbClr val="FFD966"/>
    <a:srgbClr val="2DA0FF"/>
    <a:srgbClr val="C0C0C0"/>
    <a:srgbClr val="338D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1985F5-D6D3-4632-A989-2156E1731EC8}" v="10" dt="2024-05-13T09:50:27.923"/>
    <p1510:client id="{CAC5ED31-E8D1-49E4-B955-FFD99C6422EC}" v="12" dt="2024-05-13T10:00:31.18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microsoft.com/office/2018/10/relationships/authors" Target="author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lari Kärmas" userId="S::olari.karmas@tallinnlv.ee::80a9d2b1-5029-49a0-8b41-f822104bbf90" providerId="AD" clId="Web-{16702F25-D368-118E-8949-77674EE88360}"/>
    <pc:docChg chg="addSld modSld sldOrd">
      <pc:chgData name="Olari Kärmas" userId="S::olari.karmas@tallinnlv.ee::80a9d2b1-5029-49a0-8b41-f822104bbf90" providerId="AD" clId="Web-{16702F25-D368-118E-8949-77674EE88360}" dt="2024-05-10T12:05:04.840" v="44"/>
      <pc:docMkLst>
        <pc:docMk/>
      </pc:docMkLst>
      <pc:sldChg chg="addSp delSp modSp">
        <pc:chgData name="Olari Kärmas" userId="S::olari.karmas@tallinnlv.ee::80a9d2b1-5029-49a0-8b41-f822104bbf90" providerId="AD" clId="Web-{16702F25-D368-118E-8949-77674EE88360}" dt="2024-05-10T11:58:44.131" v="6" actId="1076"/>
        <pc:sldMkLst>
          <pc:docMk/>
          <pc:sldMk cId="0" sldId="614"/>
        </pc:sldMkLst>
        <pc:spChg chg="del">
          <ac:chgData name="Olari Kärmas" userId="S::olari.karmas@tallinnlv.ee::80a9d2b1-5029-49a0-8b41-f822104bbf90" providerId="AD" clId="Web-{16702F25-D368-118E-8949-77674EE88360}" dt="2024-05-10T11:58:38.693" v="5"/>
          <ac:spMkLst>
            <pc:docMk/>
            <pc:sldMk cId="0" sldId="614"/>
            <ac:spMk id="3" creationId="{D9C15601-849A-658C-6692-51797A5241B1}"/>
          </ac:spMkLst>
        </pc:spChg>
        <pc:picChg chg="del">
          <ac:chgData name="Olari Kärmas" userId="S::olari.karmas@tallinnlv.ee::80a9d2b1-5029-49a0-8b41-f822104bbf90" providerId="AD" clId="Web-{16702F25-D368-118E-8949-77674EE88360}" dt="2024-05-10T11:57:51.411" v="0"/>
          <ac:picMkLst>
            <pc:docMk/>
            <pc:sldMk cId="0" sldId="614"/>
            <ac:picMk id="2" creationId="{C54DB1CC-940C-0D67-C335-0AA33BD04184}"/>
          </ac:picMkLst>
        </pc:picChg>
        <pc:picChg chg="add mod">
          <ac:chgData name="Olari Kärmas" userId="S::olari.karmas@tallinnlv.ee::80a9d2b1-5029-49a0-8b41-f822104bbf90" providerId="AD" clId="Web-{16702F25-D368-118E-8949-77674EE88360}" dt="2024-05-10T11:58:44.131" v="6" actId="1076"/>
          <ac:picMkLst>
            <pc:docMk/>
            <pc:sldMk cId="0" sldId="614"/>
            <ac:picMk id="6" creationId="{01C6CD32-DC76-B3B1-416E-DCE2E4891327}"/>
          </ac:picMkLst>
        </pc:picChg>
      </pc:sldChg>
      <pc:sldChg chg="addSp delSp modSp ord">
        <pc:chgData name="Olari Kärmas" userId="S::olari.karmas@tallinnlv.ee::80a9d2b1-5029-49a0-8b41-f822104bbf90" providerId="AD" clId="Web-{16702F25-D368-118E-8949-77674EE88360}" dt="2024-05-10T12:03:04.744" v="38"/>
        <pc:sldMkLst>
          <pc:docMk/>
          <pc:sldMk cId="0" sldId="625"/>
        </pc:sldMkLst>
        <pc:spChg chg="del">
          <ac:chgData name="Olari Kärmas" userId="S::olari.karmas@tallinnlv.ee::80a9d2b1-5029-49a0-8b41-f822104bbf90" providerId="AD" clId="Web-{16702F25-D368-118E-8949-77674EE88360}" dt="2024-05-10T11:59:09.819" v="10"/>
          <ac:spMkLst>
            <pc:docMk/>
            <pc:sldMk cId="0" sldId="625"/>
            <ac:spMk id="3" creationId="{E88268DB-C30F-DE0D-F1DC-0248A47BC33E}"/>
          </ac:spMkLst>
        </pc:spChg>
        <pc:picChg chg="del">
          <ac:chgData name="Olari Kärmas" userId="S::olari.karmas@tallinnlv.ee::80a9d2b1-5029-49a0-8b41-f822104bbf90" providerId="AD" clId="Web-{16702F25-D368-118E-8949-77674EE88360}" dt="2024-05-10T11:59:07.631" v="9"/>
          <ac:picMkLst>
            <pc:docMk/>
            <pc:sldMk cId="0" sldId="625"/>
            <ac:picMk id="2" creationId="{9FEBA9B4-FD7F-275A-A41F-BE08EBEDADB3}"/>
          </ac:picMkLst>
        </pc:picChg>
        <pc:picChg chg="add mod">
          <ac:chgData name="Olari Kärmas" userId="S::olari.karmas@tallinnlv.ee::80a9d2b1-5029-49a0-8b41-f822104bbf90" providerId="AD" clId="Web-{16702F25-D368-118E-8949-77674EE88360}" dt="2024-05-10T12:00:30.195" v="18" actId="1076"/>
          <ac:picMkLst>
            <pc:docMk/>
            <pc:sldMk cId="0" sldId="625"/>
            <ac:picMk id="6" creationId="{48F9CB4E-1AB6-5551-816D-917D95EF2848}"/>
          </ac:picMkLst>
        </pc:picChg>
      </pc:sldChg>
      <pc:sldChg chg="addSp delSp modSp ord">
        <pc:chgData name="Olari Kärmas" userId="S::olari.karmas@tallinnlv.ee::80a9d2b1-5029-49a0-8b41-f822104bbf90" providerId="AD" clId="Web-{16702F25-D368-118E-8949-77674EE88360}" dt="2024-05-10T12:05:04.840" v="44"/>
        <pc:sldMkLst>
          <pc:docMk/>
          <pc:sldMk cId="0" sldId="626"/>
        </pc:sldMkLst>
        <pc:spChg chg="del">
          <ac:chgData name="Olari Kärmas" userId="S::olari.karmas@tallinnlv.ee::80a9d2b1-5029-49a0-8b41-f822104bbf90" providerId="AD" clId="Web-{16702F25-D368-118E-8949-77674EE88360}" dt="2024-05-10T11:58:59.631" v="8"/>
          <ac:spMkLst>
            <pc:docMk/>
            <pc:sldMk cId="0" sldId="626"/>
            <ac:spMk id="3" creationId="{3D2359D3-69D2-F5EE-E27D-58102007590A}"/>
          </ac:spMkLst>
        </pc:spChg>
        <pc:spChg chg="del mod">
          <ac:chgData name="Olari Kärmas" userId="S::olari.karmas@tallinnlv.ee::80a9d2b1-5029-49a0-8b41-f822104bbf90" providerId="AD" clId="Web-{16702F25-D368-118E-8949-77674EE88360}" dt="2024-05-10T12:04:46.590" v="41"/>
          <ac:spMkLst>
            <pc:docMk/>
            <pc:sldMk cId="0" sldId="626"/>
            <ac:spMk id="4" creationId="{6068F40D-51CD-5869-075C-B392A266F955}"/>
          </ac:spMkLst>
        </pc:spChg>
        <pc:spChg chg="del">
          <ac:chgData name="Olari Kärmas" userId="S::olari.karmas@tallinnlv.ee::80a9d2b1-5029-49a0-8b41-f822104bbf90" providerId="AD" clId="Web-{16702F25-D368-118E-8949-77674EE88360}" dt="2024-05-10T12:04:48.402" v="42"/>
          <ac:spMkLst>
            <pc:docMk/>
            <pc:sldMk cId="0" sldId="626"/>
            <ac:spMk id="5" creationId="{99FCA811-B3F0-576F-BAFE-F1D413DCC6E8}"/>
          </ac:spMkLst>
        </pc:spChg>
        <pc:spChg chg="add">
          <ac:chgData name="Olari Kärmas" userId="S::olari.karmas@tallinnlv.ee::80a9d2b1-5029-49a0-8b41-f822104bbf90" providerId="AD" clId="Web-{16702F25-D368-118E-8949-77674EE88360}" dt="2024-05-10T12:04:59.106" v="43"/>
          <ac:spMkLst>
            <pc:docMk/>
            <pc:sldMk cId="0" sldId="626"/>
            <ac:spMk id="8" creationId="{EDF4BA50-FCD3-EF26-9887-17E0856991D4}"/>
          </ac:spMkLst>
        </pc:spChg>
        <pc:spChg chg="add">
          <ac:chgData name="Olari Kärmas" userId="S::olari.karmas@tallinnlv.ee::80a9d2b1-5029-49a0-8b41-f822104bbf90" providerId="AD" clId="Web-{16702F25-D368-118E-8949-77674EE88360}" dt="2024-05-10T12:05:04.840" v="44"/>
          <ac:spMkLst>
            <pc:docMk/>
            <pc:sldMk cId="0" sldId="626"/>
            <ac:spMk id="10" creationId="{5A25B9F6-BFDC-0230-2D15-4939D28FFC2B}"/>
          </ac:spMkLst>
        </pc:spChg>
        <pc:picChg chg="del">
          <ac:chgData name="Olari Kärmas" userId="S::olari.karmas@tallinnlv.ee::80a9d2b1-5029-49a0-8b41-f822104bbf90" providerId="AD" clId="Web-{16702F25-D368-118E-8949-77674EE88360}" dt="2024-05-10T11:58:56.756" v="7"/>
          <ac:picMkLst>
            <pc:docMk/>
            <pc:sldMk cId="0" sldId="626"/>
            <ac:picMk id="2" creationId="{326EE824-5D10-50A7-696F-D894FADA7C11}"/>
          </ac:picMkLst>
        </pc:picChg>
        <pc:picChg chg="add mod">
          <ac:chgData name="Olari Kärmas" userId="S::olari.karmas@tallinnlv.ee::80a9d2b1-5029-49a0-8b41-f822104bbf90" providerId="AD" clId="Web-{16702F25-D368-118E-8949-77674EE88360}" dt="2024-05-10T11:59:54.163" v="14" actId="1076"/>
          <ac:picMkLst>
            <pc:docMk/>
            <pc:sldMk cId="0" sldId="626"/>
            <ac:picMk id="6" creationId="{8AF8E3F4-7CF4-E5CF-950A-9012275A4616}"/>
          </ac:picMkLst>
        </pc:picChg>
      </pc:sldChg>
      <pc:sldChg chg="addSp delSp modSp add replId">
        <pc:chgData name="Olari Kärmas" userId="S::olari.karmas@tallinnlv.ee::80a9d2b1-5029-49a0-8b41-f822104bbf90" providerId="AD" clId="Web-{16702F25-D368-118E-8949-77674EE88360}" dt="2024-05-10T12:01:10.821" v="24" actId="1076"/>
        <pc:sldMkLst>
          <pc:docMk/>
          <pc:sldMk cId="3388155250" sldId="826"/>
        </pc:sldMkLst>
        <pc:picChg chg="add mod">
          <ac:chgData name="Olari Kärmas" userId="S::olari.karmas@tallinnlv.ee::80a9d2b1-5029-49a0-8b41-f822104bbf90" providerId="AD" clId="Web-{16702F25-D368-118E-8949-77674EE88360}" dt="2024-05-10T12:01:10.821" v="24" actId="1076"/>
          <ac:picMkLst>
            <pc:docMk/>
            <pc:sldMk cId="3388155250" sldId="826"/>
            <ac:picMk id="2" creationId="{9E811710-12A5-8D83-D2EC-8078CB1E1F91}"/>
          </ac:picMkLst>
        </pc:picChg>
        <pc:picChg chg="del">
          <ac:chgData name="Olari Kärmas" userId="S::olari.karmas@tallinnlv.ee::80a9d2b1-5029-49a0-8b41-f822104bbf90" providerId="AD" clId="Web-{16702F25-D368-118E-8949-77674EE88360}" dt="2024-05-10T12:00:42.273" v="20"/>
          <ac:picMkLst>
            <pc:docMk/>
            <pc:sldMk cId="3388155250" sldId="826"/>
            <ac:picMk id="6" creationId="{48F9CB4E-1AB6-5551-816D-917D95EF2848}"/>
          </ac:picMkLst>
        </pc:picChg>
      </pc:sldChg>
      <pc:sldChg chg="addSp delSp modSp add replId">
        <pc:chgData name="Olari Kärmas" userId="S::olari.karmas@tallinnlv.ee::80a9d2b1-5029-49a0-8b41-f822104bbf90" providerId="AD" clId="Web-{16702F25-D368-118E-8949-77674EE88360}" dt="2024-05-10T12:01:45.196" v="31" actId="1076"/>
        <pc:sldMkLst>
          <pc:docMk/>
          <pc:sldMk cId="971516690" sldId="827"/>
        </pc:sldMkLst>
        <pc:picChg chg="del">
          <ac:chgData name="Olari Kärmas" userId="S::olari.karmas@tallinnlv.ee::80a9d2b1-5029-49a0-8b41-f822104bbf90" providerId="AD" clId="Web-{16702F25-D368-118E-8949-77674EE88360}" dt="2024-05-10T12:01:16.868" v="26"/>
          <ac:picMkLst>
            <pc:docMk/>
            <pc:sldMk cId="971516690" sldId="827"/>
            <ac:picMk id="2" creationId="{9E811710-12A5-8D83-D2EC-8078CB1E1F91}"/>
          </ac:picMkLst>
        </pc:picChg>
        <pc:picChg chg="add mod">
          <ac:chgData name="Olari Kärmas" userId="S::olari.karmas@tallinnlv.ee::80a9d2b1-5029-49a0-8b41-f822104bbf90" providerId="AD" clId="Web-{16702F25-D368-118E-8949-77674EE88360}" dt="2024-05-10T12:01:45.196" v="31" actId="1076"/>
          <ac:picMkLst>
            <pc:docMk/>
            <pc:sldMk cId="971516690" sldId="827"/>
            <ac:picMk id="3" creationId="{1EDA2C6A-1145-3EA6-8C57-7EA96F9E4360}"/>
          </ac:picMkLst>
        </pc:picChg>
      </pc:sldChg>
      <pc:sldChg chg="addSp delSp modSp add replId">
        <pc:chgData name="Olari Kärmas" userId="S::olari.karmas@tallinnlv.ee::80a9d2b1-5029-49a0-8b41-f822104bbf90" providerId="AD" clId="Web-{16702F25-D368-118E-8949-77674EE88360}" dt="2024-05-10T12:02:23.447" v="37" actId="1076"/>
        <pc:sldMkLst>
          <pc:docMk/>
          <pc:sldMk cId="4002198867" sldId="828"/>
        </pc:sldMkLst>
        <pc:picChg chg="add mod">
          <ac:chgData name="Olari Kärmas" userId="S::olari.karmas@tallinnlv.ee::80a9d2b1-5029-49a0-8b41-f822104bbf90" providerId="AD" clId="Web-{16702F25-D368-118E-8949-77674EE88360}" dt="2024-05-10T12:02:23.447" v="37" actId="1076"/>
          <ac:picMkLst>
            <pc:docMk/>
            <pc:sldMk cId="4002198867" sldId="828"/>
            <ac:picMk id="2" creationId="{CB40DF3F-CC88-4572-3E2B-23C14FE0F44B}"/>
          </ac:picMkLst>
        </pc:picChg>
        <pc:picChg chg="del">
          <ac:chgData name="Olari Kärmas" userId="S::olari.karmas@tallinnlv.ee::80a9d2b1-5029-49a0-8b41-f822104bbf90" providerId="AD" clId="Web-{16702F25-D368-118E-8949-77674EE88360}" dt="2024-05-10T12:01:52.681" v="33"/>
          <ac:picMkLst>
            <pc:docMk/>
            <pc:sldMk cId="4002198867" sldId="828"/>
            <ac:picMk id="3" creationId="{1EDA2C6A-1145-3EA6-8C57-7EA96F9E4360}"/>
          </ac:picMkLst>
        </pc:picChg>
      </pc:sldChg>
    </pc:docChg>
  </pc:docChgLst>
  <pc:docChgLst>
    <pc:chgData name="Jaak-Adam Looveer" userId="S::jaak-adam.looveer@tallinnlv.ee::e4da5067-2862-4f12-a49d-0dd49e3f0dce" providerId="AD" clId="Web-{81291FD7-6D1C-4FD7-BCD2-1EA785E70AC8}"/>
    <pc:docChg chg="modSld">
      <pc:chgData name="Jaak-Adam Looveer" userId="S::jaak-adam.looveer@tallinnlv.ee::e4da5067-2862-4f12-a49d-0dd49e3f0dce" providerId="AD" clId="Web-{81291FD7-6D1C-4FD7-BCD2-1EA785E70AC8}" dt="2024-05-10T12:54:18.886" v="372" actId="20577"/>
      <pc:docMkLst>
        <pc:docMk/>
      </pc:docMkLst>
      <pc:sldChg chg="modSp">
        <pc:chgData name="Jaak-Adam Looveer" userId="S::jaak-adam.looveer@tallinnlv.ee::e4da5067-2862-4f12-a49d-0dd49e3f0dce" providerId="AD" clId="Web-{81291FD7-6D1C-4FD7-BCD2-1EA785E70AC8}" dt="2024-05-10T12:41:40.832" v="122" actId="20577"/>
        <pc:sldMkLst>
          <pc:docMk/>
          <pc:sldMk cId="2365813723" sldId="783"/>
        </pc:sldMkLst>
        <pc:spChg chg="mod">
          <ac:chgData name="Jaak-Adam Looveer" userId="S::jaak-adam.looveer@tallinnlv.ee::e4da5067-2862-4f12-a49d-0dd49e3f0dce" providerId="AD" clId="Web-{81291FD7-6D1C-4FD7-BCD2-1EA785E70AC8}" dt="2024-05-10T12:41:40.832" v="122" actId="20577"/>
          <ac:spMkLst>
            <pc:docMk/>
            <pc:sldMk cId="2365813723" sldId="783"/>
            <ac:spMk id="15" creationId="{AC384DA7-198B-9CA7-6033-EABB05A8F60A}"/>
          </ac:spMkLst>
        </pc:spChg>
      </pc:sldChg>
      <pc:sldChg chg="delSp modSp">
        <pc:chgData name="Jaak-Adam Looveer" userId="S::jaak-adam.looveer@tallinnlv.ee::e4da5067-2862-4f12-a49d-0dd49e3f0dce" providerId="AD" clId="Web-{81291FD7-6D1C-4FD7-BCD2-1EA785E70AC8}" dt="2024-05-10T12:36:33.283" v="14" actId="20577"/>
        <pc:sldMkLst>
          <pc:docMk/>
          <pc:sldMk cId="2614579826" sldId="785"/>
        </pc:sldMkLst>
        <pc:spChg chg="del">
          <ac:chgData name="Jaak-Adam Looveer" userId="S::jaak-adam.looveer@tallinnlv.ee::e4da5067-2862-4f12-a49d-0dd49e3f0dce" providerId="AD" clId="Web-{81291FD7-6D1C-4FD7-BCD2-1EA785E70AC8}" dt="2024-05-10T12:35:40.767" v="4"/>
          <ac:spMkLst>
            <pc:docMk/>
            <pc:sldMk cId="2614579826" sldId="785"/>
            <ac:spMk id="2" creationId="{BE2540AC-C8A8-BAC4-C0FC-7BBF9F5B77E4}"/>
          </ac:spMkLst>
        </pc:spChg>
        <pc:spChg chg="mod">
          <ac:chgData name="Jaak-Adam Looveer" userId="S::jaak-adam.looveer@tallinnlv.ee::e4da5067-2862-4f12-a49d-0dd49e3f0dce" providerId="AD" clId="Web-{81291FD7-6D1C-4FD7-BCD2-1EA785E70AC8}" dt="2024-05-10T12:36:33.283" v="14" actId="20577"/>
          <ac:spMkLst>
            <pc:docMk/>
            <pc:sldMk cId="2614579826" sldId="785"/>
            <ac:spMk id="11" creationId="{605736C9-2CF4-7E3B-1BF1-29F0104E40D8}"/>
          </ac:spMkLst>
        </pc:spChg>
      </pc:sldChg>
      <pc:sldChg chg="addSp modSp">
        <pc:chgData name="Jaak-Adam Looveer" userId="S::jaak-adam.looveer@tallinnlv.ee::e4da5067-2862-4f12-a49d-0dd49e3f0dce" providerId="AD" clId="Web-{81291FD7-6D1C-4FD7-BCD2-1EA785E70AC8}" dt="2024-05-10T12:48:51.040" v="223"/>
        <pc:sldMkLst>
          <pc:docMk/>
          <pc:sldMk cId="957754887" sldId="789"/>
        </pc:sldMkLst>
        <pc:spChg chg="add mod">
          <ac:chgData name="Jaak-Adam Looveer" userId="S::jaak-adam.looveer@tallinnlv.ee::e4da5067-2862-4f12-a49d-0dd49e3f0dce" providerId="AD" clId="Web-{81291FD7-6D1C-4FD7-BCD2-1EA785E70AC8}" dt="2024-05-10T12:48:51.040" v="223"/>
          <ac:spMkLst>
            <pc:docMk/>
            <pc:sldMk cId="957754887" sldId="789"/>
            <ac:spMk id="2" creationId="{8453A1B9-7C0D-4CF0-6260-602FC0A8EB43}"/>
          </ac:spMkLst>
        </pc:spChg>
        <pc:spChg chg="mod">
          <ac:chgData name="Jaak-Adam Looveer" userId="S::jaak-adam.looveer@tallinnlv.ee::e4da5067-2862-4f12-a49d-0dd49e3f0dce" providerId="AD" clId="Web-{81291FD7-6D1C-4FD7-BCD2-1EA785E70AC8}" dt="2024-05-10T12:47:17.773" v="189" actId="20577"/>
          <ac:spMkLst>
            <pc:docMk/>
            <pc:sldMk cId="957754887" sldId="789"/>
            <ac:spMk id="10" creationId="{50935FCF-9AB4-49F1-A185-3A90841C5C11}"/>
          </ac:spMkLst>
        </pc:spChg>
      </pc:sldChg>
      <pc:sldChg chg="modSp">
        <pc:chgData name="Jaak-Adam Looveer" userId="S::jaak-adam.looveer@tallinnlv.ee::e4da5067-2862-4f12-a49d-0dd49e3f0dce" providerId="AD" clId="Web-{81291FD7-6D1C-4FD7-BCD2-1EA785E70AC8}" dt="2024-05-10T12:53:59.355" v="368" actId="20577"/>
        <pc:sldMkLst>
          <pc:docMk/>
          <pc:sldMk cId="1655297744" sldId="801"/>
        </pc:sldMkLst>
        <pc:spChg chg="mod">
          <ac:chgData name="Jaak-Adam Looveer" userId="S::jaak-adam.looveer@tallinnlv.ee::e4da5067-2862-4f12-a49d-0dd49e3f0dce" providerId="AD" clId="Web-{81291FD7-6D1C-4FD7-BCD2-1EA785E70AC8}" dt="2024-05-10T12:53:59.355" v="368" actId="20577"/>
          <ac:spMkLst>
            <pc:docMk/>
            <pc:sldMk cId="1655297744" sldId="801"/>
            <ac:spMk id="2" creationId="{7D8AA01A-DB2F-41CD-2041-388FC860A396}"/>
          </ac:spMkLst>
        </pc:spChg>
      </pc:sldChg>
      <pc:sldChg chg="addSp">
        <pc:chgData name="Jaak-Adam Looveer" userId="S::jaak-adam.looveer@tallinnlv.ee::e4da5067-2862-4f12-a49d-0dd49e3f0dce" providerId="AD" clId="Web-{81291FD7-6D1C-4FD7-BCD2-1EA785E70AC8}" dt="2024-05-10T12:48:58.743" v="224"/>
        <pc:sldMkLst>
          <pc:docMk/>
          <pc:sldMk cId="1530162932" sldId="818"/>
        </pc:sldMkLst>
        <pc:spChg chg="add">
          <ac:chgData name="Jaak-Adam Looveer" userId="S::jaak-adam.looveer@tallinnlv.ee::e4da5067-2862-4f12-a49d-0dd49e3f0dce" providerId="AD" clId="Web-{81291FD7-6D1C-4FD7-BCD2-1EA785E70AC8}" dt="2024-05-10T12:48:58.743" v="224"/>
          <ac:spMkLst>
            <pc:docMk/>
            <pc:sldMk cId="1530162932" sldId="818"/>
            <ac:spMk id="3" creationId="{DFC305B7-75DC-5803-DD30-B050F6110386}"/>
          </ac:spMkLst>
        </pc:spChg>
      </pc:sldChg>
      <pc:sldChg chg="addSp modSp">
        <pc:chgData name="Jaak-Adam Looveer" userId="S::jaak-adam.looveer@tallinnlv.ee::e4da5067-2862-4f12-a49d-0dd49e3f0dce" providerId="AD" clId="Web-{81291FD7-6D1C-4FD7-BCD2-1EA785E70AC8}" dt="2024-05-10T12:53:10.729" v="365" actId="20577"/>
        <pc:sldMkLst>
          <pc:docMk/>
          <pc:sldMk cId="2736985732" sldId="819"/>
        </pc:sldMkLst>
        <pc:spChg chg="add">
          <ac:chgData name="Jaak-Adam Looveer" userId="S::jaak-adam.looveer@tallinnlv.ee::e4da5067-2862-4f12-a49d-0dd49e3f0dce" providerId="AD" clId="Web-{81291FD7-6D1C-4FD7-BCD2-1EA785E70AC8}" dt="2024-05-10T12:49:01.633" v="225"/>
          <ac:spMkLst>
            <pc:docMk/>
            <pc:sldMk cId="2736985732" sldId="819"/>
            <ac:spMk id="3" creationId="{3531E6FB-7A4C-BAA6-A1B3-89B2F251C699}"/>
          </ac:spMkLst>
        </pc:spChg>
        <pc:spChg chg="mod">
          <ac:chgData name="Jaak-Adam Looveer" userId="S::jaak-adam.looveer@tallinnlv.ee::e4da5067-2862-4f12-a49d-0dd49e3f0dce" providerId="AD" clId="Web-{81291FD7-6D1C-4FD7-BCD2-1EA785E70AC8}" dt="2024-05-10T12:53:10.729" v="365" actId="20577"/>
          <ac:spMkLst>
            <pc:docMk/>
            <pc:sldMk cId="2736985732" sldId="819"/>
            <ac:spMk id="10" creationId="{50935FCF-9AB4-49F1-A185-3A90841C5C11}"/>
          </ac:spMkLst>
        </pc:spChg>
      </pc:sldChg>
      <pc:sldChg chg="modSp">
        <pc:chgData name="Jaak-Adam Looveer" userId="S::jaak-adam.looveer@tallinnlv.ee::e4da5067-2862-4f12-a49d-0dd49e3f0dce" providerId="AD" clId="Web-{81291FD7-6D1C-4FD7-BCD2-1EA785E70AC8}" dt="2024-05-10T12:54:18.886" v="372" actId="20577"/>
        <pc:sldMkLst>
          <pc:docMk/>
          <pc:sldMk cId="3289126660" sldId="821"/>
        </pc:sldMkLst>
        <pc:spChg chg="mod">
          <ac:chgData name="Jaak-Adam Looveer" userId="S::jaak-adam.looveer@tallinnlv.ee::e4da5067-2862-4f12-a49d-0dd49e3f0dce" providerId="AD" clId="Web-{81291FD7-6D1C-4FD7-BCD2-1EA785E70AC8}" dt="2024-05-10T12:54:18.886" v="372" actId="20577"/>
          <ac:spMkLst>
            <pc:docMk/>
            <pc:sldMk cId="3289126660" sldId="821"/>
            <ac:spMk id="8" creationId="{1AF8E6C8-1316-ACC5-D252-0BECC8FC5906}"/>
          </ac:spMkLst>
        </pc:spChg>
      </pc:sldChg>
      <pc:sldChg chg="modSp">
        <pc:chgData name="Jaak-Adam Looveer" userId="S::jaak-adam.looveer@tallinnlv.ee::e4da5067-2862-4f12-a49d-0dd49e3f0dce" providerId="AD" clId="Web-{81291FD7-6D1C-4FD7-BCD2-1EA785E70AC8}" dt="2024-05-10T12:33:45.813" v="3" actId="14100"/>
        <pc:sldMkLst>
          <pc:docMk/>
          <pc:sldMk cId="137390593" sldId="825"/>
        </pc:sldMkLst>
        <pc:picChg chg="mod">
          <ac:chgData name="Jaak-Adam Looveer" userId="S::jaak-adam.looveer@tallinnlv.ee::e4da5067-2862-4f12-a49d-0dd49e3f0dce" providerId="AD" clId="Web-{81291FD7-6D1C-4FD7-BCD2-1EA785E70AC8}" dt="2024-05-10T12:33:45.813" v="3" actId="14100"/>
          <ac:picMkLst>
            <pc:docMk/>
            <pc:sldMk cId="137390593" sldId="825"/>
            <ac:picMk id="4" creationId="{17228DDD-370E-2BF1-0B24-868956226B45}"/>
          </ac:picMkLst>
        </pc:picChg>
      </pc:sldChg>
    </pc:docChg>
  </pc:docChgLst>
  <pc:docChgLst>
    <pc:chgData name="Eva-Maria Aitsam" userId="a15b6d4c-2bff-45dc-85ea-29fe285143ba" providerId="ADAL" clId="{B4E879DD-0FC0-4C2B-A1EB-7BA1150B2E7B}"/>
    <pc:docChg chg="undo redo custSel addSld delSld modSld sldOrd">
      <pc:chgData name="Eva-Maria Aitsam" userId="a15b6d4c-2bff-45dc-85ea-29fe285143ba" providerId="ADAL" clId="{B4E879DD-0FC0-4C2B-A1EB-7BA1150B2E7B}" dt="2024-03-26T13:57:16.887" v="2490" actId="113"/>
      <pc:docMkLst>
        <pc:docMk/>
      </pc:docMkLst>
      <pc:sldChg chg="modSp mod">
        <pc:chgData name="Eva-Maria Aitsam" userId="a15b6d4c-2bff-45dc-85ea-29fe285143ba" providerId="ADAL" clId="{B4E879DD-0FC0-4C2B-A1EB-7BA1150B2E7B}" dt="2024-03-26T13:28:26.979" v="2313" actId="29295"/>
        <pc:sldMkLst>
          <pc:docMk/>
          <pc:sldMk cId="3694790280" sldId="257"/>
        </pc:sldMkLst>
        <pc:spChg chg="mod">
          <ac:chgData name="Eva-Maria Aitsam" userId="a15b6d4c-2bff-45dc-85ea-29fe285143ba" providerId="ADAL" clId="{B4E879DD-0FC0-4C2B-A1EB-7BA1150B2E7B}" dt="2024-03-26T13:16:41.593" v="1914" actId="207"/>
          <ac:spMkLst>
            <pc:docMk/>
            <pc:sldMk cId="3694790280" sldId="257"/>
            <ac:spMk id="2" creationId="{C1162B84-1C73-2543-C97B-4E7C4A9D6AC6}"/>
          </ac:spMkLst>
        </pc:spChg>
        <pc:spChg chg="mod">
          <ac:chgData name="Eva-Maria Aitsam" userId="a15b6d4c-2bff-45dc-85ea-29fe285143ba" providerId="ADAL" clId="{B4E879DD-0FC0-4C2B-A1EB-7BA1150B2E7B}" dt="2024-03-26T13:16:48.100" v="1916" actId="207"/>
          <ac:spMkLst>
            <pc:docMk/>
            <pc:sldMk cId="3694790280" sldId="257"/>
            <ac:spMk id="3" creationId="{95D4F6BA-C680-2DC1-2818-3BB88C948F4B}"/>
          </ac:spMkLst>
        </pc:spChg>
        <pc:picChg chg="mod">
          <ac:chgData name="Eva-Maria Aitsam" userId="a15b6d4c-2bff-45dc-85ea-29fe285143ba" providerId="ADAL" clId="{B4E879DD-0FC0-4C2B-A1EB-7BA1150B2E7B}" dt="2024-03-26T13:28:26.979" v="2313" actId="29295"/>
          <ac:picMkLst>
            <pc:docMk/>
            <pc:sldMk cId="3694790280" sldId="257"/>
            <ac:picMk id="6" creationId="{26C04E9D-EE67-0112-B951-152A3A7CC0D9}"/>
          </ac:picMkLst>
        </pc:picChg>
      </pc:sldChg>
      <pc:sldChg chg="del">
        <pc:chgData name="Eva-Maria Aitsam" userId="a15b6d4c-2bff-45dc-85ea-29fe285143ba" providerId="ADAL" clId="{B4E879DD-0FC0-4C2B-A1EB-7BA1150B2E7B}" dt="2024-03-26T11:01:58.230" v="133" actId="2696"/>
        <pc:sldMkLst>
          <pc:docMk/>
          <pc:sldMk cId="1109490338" sldId="365"/>
        </pc:sldMkLst>
      </pc:sldChg>
      <pc:sldChg chg="addSp delSp modSp add mod">
        <pc:chgData name="Eva-Maria Aitsam" userId="a15b6d4c-2bff-45dc-85ea-29fe285143ba" providerId="ADAL" clId="{B4E879DD-0FC0-4C2B-A1EB-7BA1150B2E7B}" dt="2024-03-26T12:29:20.671" v="1200" actId="207"/>
        <pc:sldMkLst>
          <pc:docMk/>
          <pc:sldMk cId="2484600408" sldId="365"/>
        </pc:sldMkLst>
        <pc:spChg chg="add mod">
          <ac:chgData name="Eva-Maria Aitsam" userId="a15b6d4c-2bff-45dc-85ea-29fe285143ba" providerId="ADAL" clId="{B4E879DD-0FC0-4C2B-A1EB-7BA1150B2E7B}" dt="2024-03-26T11:04:49.654" v="215"/>
          <ac:spMkLst>
            <pc:docMk/>
            <pc:sldMk cId="2484600408" sldId="365"/>
            <ac:spMk id="2" creationId="{0E25AE51-016F-46AA-CC62-3FDA6F6D7CF1}"/>
          </ac:spMkLst>
        </pc:spChg>
        <pc:spChg chg="add mod">
          <ac:chgData name="Eva-Maria Aitsam" userId="a15b6d4c-2bff-45dc-85ea-29fe285143ba" providerId="ADAL" clId="{B4E879DD-0FC0-4C2B-A1EB-7BA1150B2E7B}" dt="2024-03-26T12:28:52.546" v="1193"/>
          <ac:spMkLst>
            <pc:docMk/>
            <pc:sldMk cId="2484600408" sldId="365"/>
            <ac:spMk id="3" creationId="{0858677A-0F6C-E041-E191-88800D50DC24}"/>
          </ac:spMkLst>
        </pc:spChg>
        <pc:spChg chg="add mod">
          <ac:chgData name="Eva-Maria Aitsam" userId="a15b6d4c-2bff-45dc-85ea-29fe285143ba" providerId="ADAL" clId="{B4E879DD-0FC0-4C2B-A1EB-7BA1150B2E7B}" dt="2024-03-26T12:29:20.671" v="1200" actId="207"/>
          <ac:spMkLst>
            <pc:docMk/>
            <pc:sldMk cId="2484600408" sldId="365"/>
            <ac:spMk id="4" creationId="{74F3FFD6-95EB-40E2-3669-CDFD272A979C}"/>
          </ac:spMkLst>
        </pc:spChg>
        <pc:spChg chg="del">
          <ac:chgData name="Eva-Maria Aitsam" userId="a15b6d4c-2bff-45dc-85ea-29fe285143ba" providerId="ADAL" clId="{B4E879DD-0FC0-4C2B-A1EB-7BA1150B2E7B}" dt="2024-03-26T12:28:54.841" v="1194" actId="478"/>
          <ac:spMkLst>
            <pc:docMk/>
            <pc:sldMk cId="2484600408" sldId="365"/>
            <ac:spMk id="7" creationId="{D491309F-A936-691C-510A-A6B2ADCC2E56}"/>
          </ac:spMkLst>
        </pc:spChg>
        <pc:spChg chg="mod">
          <ac:chgData name="Eva-Maria Aitsam" userId="a15b6d4c-2bff-45dc-85ea-29fe285143ba" providerId="ADAL" clId="{B4E879DD-0FC0-4C2B-A1EB-7BA1150B2E7B}" dt="2024-03-26T12:29:07.313" v="1198" actId="1076"/>
          <ac:spMkLst>
            <pc:docMk/>
            <pc:sldMk cId="2484600408" sldId="365"/>
            <ac:spMk id="10" creationId="{DC5C67D9-9BFE-5370-CCFD-364CC0C52823}"/>
          </ac:spMkLst>
        </pc:spChg>
        <pc:spChg chg="mod">
          <ac:chgData name="Eva-Maria Aitsam" userId="a15b6d4c-2bff-45dc-85ea-29fe285143ba" providerId="ADAL" clId="{B4E879DD-0FC0-4C2B-A1EB-7BA1150B2E7B}" dt="2024-03-26T12:29:07.313" v="1198" actId="1076"/>
          <ac:spMkLst>
            <pc:docMk/>
            <pc:sldMk cId="2484600408" sldId="365"/>
            <ac:spMk id="11" creationId="{67A3309B-56D3-1C23-D065-93B1991DA17D}"/>
          </ac:spMkLst>
        </pc:spChg>
        <pc:picChg chg="mod">
          <ac:chgData name="Eva-Maria Aitsam" userId="a15b6d4c-2bff-45dc-85ea-29fe285143ba" providerId="ADAL" clId="{B4E879DD-0FC0-4C2B-A1EB-7BA1150B2E7B}" dt="2024-03-26T12:29:07.313" v="1198" actId="1076"/>
          <ac:picMkLst>
            <pc:docMk/>
            <pc:sldMk cId="2484600408" sldId="365"/>
            <ac:picMk id="9" creationId="{6F33EE5D-A204-A31B-507C-2D3869CD07F5}"/>
          </ac:picMkLst>
        </pc:picChg>
        <pc:picChg chg="mod">
          <ac:chgData name="Eva-Maria Aitsam" userId="a15b6d4c-2bff-45dc-85ea-29fe285143ba" providerId="ADAL" clId="{B4E879DD-0FC0-4C2B-A1EB-7BA1150B2E7B}" dt="2024-03-26T12:29:07.313" v="1198" actId="1076"/>
          <ac:picMkLst>
            <pc:docMk/>
            <pc:sldMk cId="2484600408" sldId="365"/>
            <ac:picMk id="13" creationId="{B788CDFF-488B-4389-7C1A-01592E33CCD5}"/>
          </ac:picMkLst>
        </pc:picChg>
      </pc:sldChg>
      <pc:sldChg chg="addSp delSp modSp mod">
        <pc:chgData name="Eva-Maria Aitsam" userId="a15b6d4c-2bff-45dc-85ea-29fe285143ba" providerId="ADAL" clId="{B4E879DD-0FC0-4C2B-A1EB-7BA1150B2E7B}" dt="2024-03-26T12:27:23.186" v="1155"/>
        <pc:sldMkLst>
          <pc:docMk/>
          <pc:sldMk cId="3335962005" sldId="366"/>
        </pc:sldMkLst>
        <pc:spChg chg="add mod">
          <ac:chgData name="Eva-Maria Aitsam" userId="a15b6d4c-2bff-45dc-85ea-29fe285143ba" providerId="ADAL" clId="{B4E879DD-0FC0-4C2B-A1EB-7BA1150B2E7B}" dt="2024-03-26T12:26:18.344" v="1131" actId="20577"/>
          <ac:spMkLst>
            <pc:docMk/>
            <pc:sldMk cId="3335962005" sldId="366"/>
            <ac:spMk id="2" creationId="{7946A254-6896-285E-4120-CB0012B6C2D5}"/>
          </ac:spMkLst>
        </pc:spChg>
        <pc:spChg chg="add del mod">
          <ac:chgData name="Eva-Maria Aitsam" userId="a15b6d4c-2bff-45dc-85ea-29fe285143ba" providerId="ADAL" clId="{B4E879DD-0FC0-4C2B-A1EB-7BA1150B2E7B}" dt="2024-03-26T12:26:30.834" v="1134" actId="478"/>
          <ac:spMkLst>
            <pc:docMk/>
            <pc:sldMk cId="3335962005" sldId="366"/>
            <ac:spMk id="3" creationId="{C6E38D79-1F56-18DD-2D22-B487D9FBFCB1}"/>
          </ac:spMkLst>
        </pc:spChg>
        <pc:spChg chg="add mod">
          <ac:chgData name="Eva-Maria Aitsam" userId="a15b6d4c-2bff-45dc-85ea-29fe285143ba" providerId="ADAL" clId="{B4E879DD-0FC0-4C2B-A1EB-7BA1150B2E7B}" dt="2024-03-26T12:26:31.834" v="1135"/>
          <ac:spMkLst>
            <pc:docMk/>
            <pc:sldMk cId="3335962005" sldId="366"/>
            <ac:spMk id="4" creationId="{1C160A6A-3AE9-26DE-CCF1-A79E761D71C5}"/>
          </ac:spMkLst>
        </pc:spChg>
        <pc:spChg chg="del mod">
          <ac:chgData name="Eva-Maria Aitsam" userId="a15b6d4c-2bff-45dc-85ea-29fe285143ba" providerId="ADAL" clId="{B4E879DD-0FC0-4C2B-A1EB-7BA1150B2E7B}" dt="2024-03-26T12:26:55.490" v="1148" actId="478"/>
          <ac:spMkLst>
            <pc:docMk/>
            <pc:sldMk cId="3335962005" sldId="366"/>
            <ac:spMk id="5" creationId="{2EA597FE-DBB4-A51A-1A75-E63F756B0851}"/>
          </ac:spMkLst>
        </pc:spChg>
        <pc:spChg chg="add mod">
          <ac:chgData name="Eva-Maria Aitsam" userId="a15b6d4c-2bff-45dc-85ea-29fe285143ba" providerId="ADAL" clId="{B4E879DD-0FC0-4C2B-A1EB-7BA1150B2E7B}" dt="2024-03-26T12:27:23.186" v="1155"/>
          <ac:spMkLst>
            <pc:docMk/>
            <pc:sldMk cId="3335962005" sldId="366"/>
            <ac:spMk id="6" creationId="{C2685727-6C7F-7FB9-FCF7-38DB4730DDDB}"/>
          </ac:spMkLst>
        </pc:spChg>
        <pc:spChg chg="mod">
          <ac:chgData name="Eva-Maria Aitsam" userId="a15b6d4c-2bff-45dc-85ea-29fe285143ba" providerId="ADAL" clId="{B4E879DD-0FC0-4C2B-A1EB-7BA1150B2E7B}" dt="2024-03-26T12:26:58.883" v="1149" actId="1076"/>
          <ac:spMkLst>
            <pc:docMk/>
            <pc:sldMk cId="3335962005" sldId="366"/>
            <ac:spMk id="8" creationId="{1B20CF16-B026-7AB6-B76F-46CF590DCAA9}"/>
          </ac:spMkLst>
        </pc:spChg>
        <pc:spChg chg="mod">
          <ac:chgData name="Eva-Maria Aitsam" userId="a15b6d4c-2bff-45dc-85ea-29fe285143ba" providerId="ADAL" clId="{B4E879DD-0FC0-4C2B-A1EB-7BA1150B2E7B}" dt="2024-03-26T12:26:58.883" v="1149" actId="1076"/>
          <ac:spMkLst>
            <pc:docMk/>
            <pc:sldMk cId="3335962005" sldId="366"/>
            <ac:spMk id="9" creationId="{214BD16E-17BC-EFB1-4336-2E84E8A1C6D6}"/>
          </ac:spMkLst>
        </pc:spChg>
        <pc:picChg chg="mod">
          <ac:chgData name="Eva-Maria Aitsam" userId="a15b6d4c-2bff-45dc-85ea-29fe285143ba" providerId="ADAL" clId="{B4E879DD-0FC0-4C2B-A1EB-7BA1150B2E7B}" dt="2024-03-26T12:26:58.883" v="1149" actId="1076"/>
          <ac:picMkLst>
            <pc:docMk/>
            <pc:sldMk cId="3335962005" sldId="366"/>
            <ac:picMk id="7" creationId="{6544BEE6-2EA5-0590-35D1-B47587118847}"/>
          </ac:picMkLst>
        </pc:picChg>
        <pc:picChg chg="mod">
          <ac:chgData name="Eva-Maria Aitsam" userId="a15b6d4c-2bff-45dc-85ea-29fe285143ba" providerId="ADAL" clId="{B4E879DD-0FC0-4C2B-A1EB-7BA1150B2E7B}" dt="2024-03-26T12:26:58.883" v="1149" actId="1076"/>
          <ac:picMkLst>
            <pc:docMk/>
            <pc:sldMk cId="3335962005" sldId="366"/>
            <ac:picMk id="11" creationId="{58525AE8-54E4-686F-23B7-E5B00D37E097}"/>
          </ac:picMkLst>
        </pc:picChg>
      </pc:sldChg>
      <pc:sldChg chg="addSp delSp modSp mod ord">
        <pc:chgData name="Eva-Maria Aitsam" userId="a15b6d4c-2bff-45dc-85ea-29fe285143ba" providerId="ADAL" clId="{B4E879DD-0FC0-4C2B-A1EB-7BA1150B2E7B}" dt="2024-03-26T12:36:32.736" v="1318"/>
        <pc:sldMkLst>
          <pc:docMk/>
          <pc:sldMk cId="3412379708" sldId="367"/>
        </pc:sldMkLst>
        <pc:spChg chg="add mod">
          <ac:chgData name="Eva-Maria Aitsam" userId="a15b6d4c-2bff-45dc-85ea-29fe285143ba" providerId="ADAL" clId="{B4E879DD-0FC0-4C2B-A1EB-7BA1150B2E7B}" dt="2024-03-26T11:03:27.245" v="211"/>
          <ac:spMkLst>
            <pc:docMk/>
            <pc:sldMk cId="3412379708" sldId="367"/>
            <ac:spMk id="2" creationId="{11C824BA-C894-0148-A958-D8E92EF0ED45}"/>
          </ac:spMkLst>
        </pc:spChg>
        <pc:spChg chg="add mod">
          <ac:chgData name="Eva-Maria Aitsam" userId="a15b6d4c-2bff-45dc-85ea-29fe285143ba" providerId="ADAL" clId="{B4E879DD-0FC0-4C2B-A1EB-7BA1150B2E7B}" dt="2024-03-26T12:27:07.945" v="1151"/>
          <ac:spMkLst>
            <pc:docMk/>
            <pc:sldMk cId="3412379708" sldId="367"/>
            <ac:spMk id="3" creationId="{2D48C438-B129-08F3-0B7F-AF407A8DAA8C}"/>
          </ac:spMkLst>
        </pc:spChg>
        <pc:spChg chg="add mod">
          <ac:chgData name="Eva-Maria Aitsam" userId="a15b6d4c-2bff-45dc-85ea-29fe285143ba" providerId="ADAL" clId="{B4E879DD-0FC0-4C2B-A1EB-7BA1150B2E7B}" dt="2024-03-26T12:27:30.096" v="1157" actId="207"/>
          <ac:spMkLst>
            <pc:docMk/>
            <pc:sldMk cId="3412379708" sldId="367"/>
            <ac:spMk id="4" creationId="{6B6CEBE4-1222-7E78-6A35-7A21B9DDB91D}"/>
          </ac:spMkLst>
        </pc:spChg>
        <pc:spChg chg="del">
          <ac:chgData name="Eva-Maria Aitsam" userId="a15b6d4c-2bff-45dc-85ea-29fe285143ba" providerId="ADAL" clId="{B4E879DD-0FC0-4C2B-A1EB-7BA1150B2E7B}" dt="2024-03-26T12:27:06.825" v="1150" actId="478"/>
          <ac:spMkLst>
            <pc:docMk/>
            <pc:sldMk cId="3412379708" sldId="367"/>
            <ac:spMk id="6" creationId="{C7CA03A8-FEE6-885B-4ADC-6EC5FAA11503}"/>
          </ac:spMkLst>
        </pc:spChg>
      </pc:sldChg>
      <pc:sldChg chg="addSp delSp modSp mod ord">
        <pc:chgData name="Eva-Maria Aitsam" userId="a15b6d4c-2bff-45dc-85ea-29fe285143ba" providerId="ADAL" clId="{B4E879DD-0FC0-4C2B-A1EB-7BA1150B2E7B}" dt="2024-03-26T12:36:38.305" v="1320"/>
        <pc:sldMkLst>
          <pc:docMk/>
          <pc:sldMk cId="3050538841" sldId="368"/>
        </pc:sldMkLst>
        <pc:spChg chg="add mod">
          <ac:chgData name="Eva-Maria Aitsam" userId="a15b6d4c-2bff-45dc-85ea-29fe285143ba" providerId="ADAL" clId="{B4E879DD-0FC0-4C2B-A1EB-7BA1150B2E7B}" dt="2024-03-26T12:27:46.667" v="1165" actId="20577"/>
          <ac:spMkLst>
            <pc:docMk/>
            <pc:sldMk cId="3050538841" sldId="368"/>
            <ac:spMk id="2" creationId="{4E778C02-5AFD-0AEF-3783-7C78E5FD70B2}"/>
          </ac:spMkLst>
        </pc:spChg>
        <pc:spChg chg="add mod">
          <ac:chgData name="Eva-Maria Aitsam" userId="a15b6d4c-2bff-45dc-85ea-29fe285143ba" providerId="ADAL" clId="{B4E879DD-0FC0-4C2B-A1EB-7BA1150B2E7B}" dt="2024-03-26T12:27:51.284" v="1166"/>
          <ac:spMkLst>
            <pc:docMk/>
            <pc:sldMk cId="3050538841" sldId="368"/>
            <ac:spMk id="3" creationId="{F0B77D07-3136-F04C-7DEA-D15658E444F9}"/>
          </ac:spMkLst>
        </pc:spChg>
        <pc:spChg chg="add mod">
          <ac:chgData name="Eva-Maria Aitsam" userId="a15b6d4c-2bff-45dc-85ea-29fe285143ba" providerId="ADAL" clId="{B4E879DD-0FC0-4C2B-A1EB-7BA1150B2E7B}" dt="2024-03-26T12:28:46.372" v="1192" actId="207"/>
          <ac:spMkLst>
            <pc:docMk/>
            <pc:sldMk cId="3050538841" sldId="368"/>
            <ac:spMk id="4" creationId="{27B8A074-AEA2-5BF5-9ABA-E8204D5B922A}"/>
          </ac:spMkLst>
        </pc:spChg>
        <pc:spChg chg="del">
          <ac:chgData name="Eva-Maria Aitsam" userId="a15b6d4c-2bff-45dc-85ea-29fe285143ba" providerId="ADAL" clId="{B4E879DD-0FC0-4C2B-A1EB-7BA1150B2E7B}" dt="2024-03-26T12:27:35.842" v="1158" actId="478"/>
          <ac:spMkLst>
            <pc:docMk/>
            <pc:sldMk cId="3050538841" sldId="368"/>
            <ac:spMk id="5" creationId="{C5EFA410-DAD6-5494-2FB3-AD722BBC1F68}"/>
          </ac:spMkLst>
        </pc:spChg>
        <pc:spChg chg="mod">
          <ac:chgData name="Eva-Maria Aitsam" userId="a15b6d4c-2bff-45dc-85ea-29fe285143ba" providerId="ADAL" clId="{B4E879DD-0FC0-4C2B-A1EB-7BA1150B2E7B}" dt="2024-03-26T12:28:25.824" v="1190" actId="1076"/>
          <ac:spMkLst>
            <pc:docMk/>
            <pc:sldMk cId="3050538841" sldId="368"/>
            <ac:spMk id="8" creationId="{B87F5B68-05D7-800B-037B-166FAEB07107}"/>
          </ac:spMkLst>
        </pc:spChg>
        <pc:spChg chg="mod">
          <ac:chgData name="Eva-Maria Aitsam" userId="a15b6d4c-2bff-45dc-85ea-29fe285143ba" providerId="ADAL" clId="{B4E879DD-0FC0-4C2B-A1EB-7BA1150B2E7B}" dt="2024-03-26T12:28:25.824" v="1190" actId="1076"/>
          <ac:spMkLst>
            <pc:docMk/>
            <pc:sldMk cId="3050538841" sldId="368"/>
            <ac:spMk id="9" creationId="{9C8D550F-C7C1-EE78-3884-253659A41B0B}"/>
          </ac:spMkLst>
        </pc:spChg>
        <pc:picChg chg="mod">
          <ac:chgData name="Eva-Maria Aitsam" userId="a15b6d4c-2bff-45dc-85ea-29fe285143ba" providerId="ADAL" clId="{B4E879DD-0FC0-4C2B-A1EB-7BA1150B2E7B}" dt="2024-03-26T12:28:25.824" v="1190" actId="1076"/>
          <ac:picMkLst>
            <pc:docMk/>
            <pc:sldMk cId="3050538841" sldId="368"/>
            <ac:picMk id="7" creationId="{8A671588-070D-E5D0-01FF-6C641E3CEDD6}"/>
          </ac:picMkLst>
        </pc:picChg>
        <pc:picChg chg="mod">
          <ac:chgData name="Eva-Maria Aitsam" userId="a15b6d4c-2bff-45dc-85ea-29fe285143ba" providerId="ADAL" clId="{B4E879DD-0FC0-4C2B-A1EB-7BA1150B2E7B}" dt="2024-03-26T12:28:25.824" v="1190" actId="1076"/>
          <ac:picMkLst>
            <pc:docMk/>
            <pc:sldMk cId="3050538841" sldId="368"/>
            <ac:picMk id="11" creationId="{5206A157-9A75-A561-957D-BE2BE581CE1D}"/>
          </ac:picMkLst>
        </pc:picChg>
      </pc:sldChg>
      <pc:sldChg chg="addSp delSp modSp mod ord">
        <pc:chgData name="Eva-Maria Aitsam" userId="a15b6d4c-2bff-45dc-85ea-29fe285143ba" providerId="ADAL" clId="{B4E879DD-0FC0-4C2B-A1EB-7BA1150B2E7B}" dt="2024-03-26T12:36:40.290" v="1322"/>
        <pc:sldMkLst>
          <pc:docMk/>
          <pc:sldMk cId="3838445160" sldId="369"/>
        </pc:sldMkLst>
        <pc:spChg chg="add mod">
          <ac:chgData name="Eva-Maria Aitsam" userId="a15b6d4c-2bff-45dc-85ea-29fe285143ba" providerId="ADAL" clId="{B4E879DD-0FC0-4C2B-A1EB-7BA1150B2E7B}" dt="2024-03-26T11:03:29.872" v="213"/>
          <ac:spMkLst>
            <pc:docMk/>
            <pc:sldMk cId="3838445160" sldId="369"/>
            <ac:spMk id="2" creationId="{C6A29780-0AF9-87D9-7D60-A446F7BC6E0C}"/>
          </ac:spMkLst>
        </pc:spChg>
        <pc:spChg chg="add mod">
          <ac:chgData name="Eva-Maria Aitsam" userId="a15b6d4c-2bff-45dc-85ea-29fe285143ba" providerId="ADAL" clId="{B4E879DD-0FC0-4C2B-A1EB-7BA1150B2E7B}" dt="2024-03-26T12:27:51.929" v="1167"/>
          <ac:spMkLst>
            <pc:docMk/>
            <pc:sldMk cId="3838445160" sldId="369"/>
            <ac:spMk id="3" creationId="{80EC5D18-B3DD-6023-6EF8-80B05FF33719}"/>
          </ac:spMkLst>
        </pc:spChg>
        <pc:spChg chg="add mod">
          <ac:chgData name="Eva-Maria Aitsam" userId="a15b6d4c-2bff-45dc-85ea-29fe285143ba" providerId="ADAL" clId="{B4E879DD-0FC0-4C2B-A1EB-7BA1150B2E7B}" dt="2024-03-26T12:27:58.907" v="1182" actId="20577"/>
          <ac:spMkLst>
            <pc:docMk/>
            <pc:sldMk cId="3838445160" sldId="369"/>
            <ac:spMk id="4" creationId="{EEEEA3AC-9986-30B3-5AB4-0DB7C0BF0C4C}"/>
          </ac:spMkLst>
        </pc:spChg>
        <pc:spChg chg="del">
          <ac:chgData name="Eva-Maria Aitsam" userId="a15b6d4c-2bff-45dc-85ea-29fe285143ba" providerId="ADAL" clId="{B4E879DD-0FC0-4C2B-A1EB-7BA1150B2E7B}" dt="2024-03-26T12:27:54.047" v="1168" actId="478"/>
          <ac:spMkLst>
            <pc:docMk/>
            <pc:sldMk cId="3838445160" sldId="369"/>
            <ac:spMk id="6" creationId="{1EA04453-245B-525F-DA0C-7ED017AFBD64}"/>
          </ac:spMkLst>
        </pc:spChg>
        <pc:spChg chg="mod">
          <ac:chgData name="Eva-Maria Aitsam" userId="a15b6d4c-2bff-45dc-85ea-29fe285143ba" providerId="ADAL" clId="{B4E879DD-0FC0-4C2B-A1EB-7BA1150B2E7B}" dt="2024-03-26T12:28:15.752" v="1187" actId="14100"/>
          <ac:spMkLst>
            <pc:docMk/>
            <pc:sldMk cId="3838445160" sldId="369"/>
            <ac:spMk id="9" creationId="{6A9927CC-809D-A594-94C8-DF52E3F426D2}"/>
          </ac:spMkLst>
        </pc:spChg>
        <pc:spChg chg="mod">
          <ac:chgData name="Eva-Maria Aitsam" userId="a15b6d4c-2bff-45dc-85ea-29fe285143ba" providerId="ADAL" clId="{B4E879DD-0FC0-4C2B-A1EB-7BA1150B2E7B}" dt="2024-03-26T12:28:15.752" v="1187" actId="14100"/>
          <ac:spMkLst>
            <pc:docMk/>
            <pc:sldMk cId="3838445160" sldId="369"/>
            <ac:spMk id="10" creationId="{67E1C153-CA15-36A5-056A-9AC76E3FB731}"/>
          </ac:spMkLst>
        </pc:spChg>
        <pc:picChg chg="mod">
          <ac:chgData name="Eva-Maria Aitsam" userId="a15b6d4c-2bff-45dc-85ea-29fe285143ba" providerId="ADAL" clId="{B4E879DD-0FC0-4C2B-A1EB-7BA1150B2E7B}" dt="2024-03-26T12:28:03.366" v="1183" actId="1076"/>
          <ac:picMkLst>
            <pc:docMk/>
            <pc:sldMk cId="3838445160" sldId="369"/>
            <ac:picMk id="5" creationId="{93AFB484-8810-70B1-8E73-3608C127F17A}"/>
          </ac:picMkLst>
        </pc:picChg>
        <pc:picChg chg="mod">
          <ac:chgData name="Eva-Maria Aitsam" userId="a15b6d4c-2bff-45dc-85ea-29fe285143ba" providerId="ADAL" clId="{B4E879DD-0FC0-4C2B-A1EB-7BA1150B2E7B}" dt="2024-03-26T12:28:06.487" v="1184" actId="14100"/>
          <ac:picMkLst>
            <pc:docMk/>
            <pc:sldMk cId="3838445160" sldId="369"/>
            <ac:picMk id="8" creationId="{F2D470B7-0655-DE74-0A28-6C4DF7CDFDE0}"/>
          </ac:picMkLst>
        </pc:picChg>
      </pc:sldChg>
      <pc:sldChg chg="addSp modSp mod modNotesTx">
        <pc:chgData name="Eva-Maria Aitsam" userId="a15b6d4c-2bff-45dc-85ea-29fe285143ba" providerId="ADAL" clId="{B4E879DD-0FC0-4C2B-A1EB-7BA1150B2E7B}" dt="2024-03-26T13:28:10.648" v="2312" actId="113"/>
        <pc:sldMkLst>
          <pc:docMk/>
          <pc:sldMk cId="2732434962" sldId="460"/>
        </pc:sldMkLst>
        <pc:spChg chg="add mod">
          <ac:chgData name="Eva-Maria Aitsam" userId="a15b6d4c-2bff-45dc-85ea-29fe285143ba" providerId="ADAL" clId="{B4E879DD-0FC0-4C2B-A1EB-7BA1150B2E7B}" dt="2024-03-26T12:32:36.751" v="1206" actId="1076"/>
          <ac:spMkLst>
            <pc:docMk/>
            <pc:sldMk cId="2732434962" sldId="460"/>
            <ac:spMk id="3" creationId="{A18A3DC0-9F23-E00C-3058-C3CFA1554E3D}"/>
          </ac:spMkLst>
        </pc:spChg>
      </pc:sldChg>
      <pc:sldChg chg="modSp mod">
        <pc:chgData name="Eva-Maria Aitsam" userId="a15b6d4c-2bff-45dc-85ea-29fe285143ba" providerId="ADAL" clId="{B4E879DD-0FC0-4C2B-A1EB-7BA1150B2E7B}" dt="2024-03-26T13:16:15.877" v="1913" actId="20577"/>
        <pc:sldMkLst>
          <pc:docMk/>
          <pc:sldMk cId="1315271135" sldId="614"/>
        </pc:sldMkLst>
        <pc:spChg chg="mod">
          <ac:chgData name="Eva-Maria Aitsam" userId="a15b6d4c-2bff-45dc-85ea-29fe285143ba" providerId="ADAL" clId="{B4E879DD-0FC0-4C2B-A1EB-7BA1150B2E7B}" dt="2024-03-26T13:16:15.877" v="1913" actId="20577"/>
          <ac:spMkLst>
            <pc:docMk/>
            <pc:sldMk cId="1315271135" sldId="614"/>
            <ac:spMk id="5" creationId="{C7DF7EFD-D3A8-961C-3B2D-11C4D2D0A7BD}"/>
          </ac:spMkLst>
        </pc:spChg>
      </pc:sldChg>
      <pc:sldChg chg="addSp modSp mod">
        <pc:chgData name="Eva-Maria Aitsam" userId="a15b6d4c-2bff-45dc-85ea-29fe285143ba" providerId="ADAL" clId="{B4E879DD-0FC0-4C2B-A1EB-7BA1150B2E7B}" dt="2024-03-26T13:10:47.837" v="1810" actId="1076"/>
        <pc:sldMkLst>
          <pc:docMk/>
          <pc:sldMk cId="1879320492" sldId="657"/>
        </pc:sldMkLst>
        <pc:spChg chg="mod">
          <ac:chgData name="Eva-Maria Aitsam" userId="a15b6d4c-2bff-45dc-85ea-29fe285143ba" providerId="ADAL" clId="{B4E879DD-0FC0-4C2B-A1EB-7BA1150B2E7B}" dt="2024-03-26T13:10:31.001" v="1806" actId="207"/>
          <ac:spMkLst>
            <pc:docMk/>
            <pc:sldMk cId="1879320492" sldId="657"/>
            <ac:spMk id="2" creationId="{BBCD286D-76C4-A423-C6FC-3B6E5B5FEAB5}"/>
          </ac:spMkLst>
        </pc:spChg>
        <pc:spChg chg="mod">
          <ac:chgData name="Eva-Maria Aitsam" userId="a15b6d4c-2bff-45dc-85ea-29fe285143ba" providerId="ADAL" clId="{B4E879DD-0FC0-4C2B-A1EB-7BA1150B2E7B}" dt="2024-03-26T13:10:47.837" v="1810" actId="1076"/>
          <ac:spMkLst>
            <pc:docMk/>
            <pc:sldMk cId="1879320492" sldId="657"/>
            <ac:spMk id="5" creationId="{917746C2-9A2F-2CDD-D9DB-78032B7EB5FC}"/>
          </ac:spMkLst>
        </pc:spChg>
        <pc:picChg chg="add mod modCrop">
          <ac:chgData name="Eva-Maria Aitsam" userId="a15b6d4c-2bff-45dc-85ea-29fe285143ba" providerId="ADAL" clId="{B4E879DD-0FC0-4C2B-A1EB-7BA1150B2E7B}" dt="2024-03-26T11:54:38.682" v="822" actId="1076"/>
          <ac:picMkLst>
            <pc:docMk/>
            <pc:sldMk cId="1879320492" sldId="657"/>
            <ac:picMk id="3" creationId="{65007A44-7765-84D2-5959-3B93CB3168A6}"/>
          </ac:picMkLst>
        </pc:picChg>
        <pc:picChg chg="mod modCrop">
          <ac:chgData name="Eva-Maria Aitsam" userId="a15b6d4c-2bff-45dc-85ea-29fe285143ba" providerId="ADAL" clId="{B4E879DD-0FC0-4C2B-A1EB-7BA1150B2E7B}" dt="2024-03-26T11:54:15.560" v="814" actId="1076"/>
          <ac:picMkLst>
            <pc:docMk/>
            <pc:sldMk cId="1879320492" sldId="657"/>
            <ac:picMk id="7" creationId="{6C3A1D84-FCA8-95C9-D943-42C0EE3358C6}"/>
          </ac:picMkLst>
        </pc:picChg>
      </pc:sldChg>
      <pc:sldChg chg="delSp modSp del mod">
        <pc:chgData name="Eva-Maria Aitsam" userId="a15b6d4c-2bff-45dc-85ea-29fe285143ba" providerId="ADAL" clId="{B4E879DD-0FC0-4C2B-A1EB-7BA1150B2E7B}" dt="2024-03-26T11:54:43.848" v="823" actId="47"/>
        <pc:sldMkLst>
          <pc:docMk/>
          <pc:sldMk cId="107915608" sldId="659"/>
        </pc:sldMkLst>
        <pc:picChg chg="del">
          <ac:chgData name="Eva-Maria Aitsam" userId="a15b6d4c-2bff-45dc-85ea-29fe285143ba" providerId="ADAL" clId="{B4E879DD-0FC0-4C2B-A1EB-7BA1150B2E7B}" dt="2024-03-26T11:54:00.564" v="810" actId="478"/>
          <ac:picMkLst>
            <pc:docMk/>
            <pc:sldMk cId="107915608" sldId="659"/>
            <ac:picMk id="2" creationId="{95C2CF39-C0E9-4854-CF8F-56D0046CA6F6}"/>
          </ac:picMkLst>
        </pc:picChg>
        <pc:picChg chg="mod">
          <ac:chgData name="Eva-Maria Aitsam" userId="a15b6d4c-2bff-45dc-85ea-29fe285143ba" providerId="ADAL" clId="{B4E879DD-0FC0-4C2B-A1EB-7BA1150B2E7B}" dt="2024-03-26T11:54:05.352" v="812" actId="14100"/>
          <ac:picMkLst>
            <pc:docMk/>
            <pc:sldMk cId="107915608" sldId="659"/>
            <ac:picMk id="6" creationId="{2D365801-B5AA-7FB8-BF2D-B3048B8B36A1}"/>
          </ac:picMkLst>
        </pc:picChg>
      </pc:sldChg>
      <pc:sldChg chg="addSp modSp del mod">
        <pc:chgData name="Eva-Maria Aitsam" userId="a15b6d4c-2bff-45dc-85ea-29fe285143ba" providerId="ADAL" clId="{B4E879DD-0FC0-4C2B-A1EB-7BA1150B2E7B}" dt="2024-03-26T11:07:41.418" v="273" actId="2696"/>
        <pc:sldMkLst>
          <pc:docMk/>
          <pc:sldMk cId="968144971" sldId="662"/>
        </pc:sldMkLst>
        <pc:spChg chg="add mod">
          <ac:chgData name="Eva-Maria Aitsam" userId="a15b6d4c-2bff-45dc-85ea-29fe285143ba" providerId="ADAL" clId="{B4E879DD-0FC0-4C2B-A1EB-7BA1150B2E7B}" dt="2024-03-26T11:07:07.764" v="246"/>
          <ac:spMkLst>
            <pc:docMk/>
            <pc:sldMk cId="968144971" sldId="662"/>
            <ac:spMk id="3" creationId="{C425332F-0FEB-575A-0459-B2B55EA0A786}"/>
          </ac:spMkLst>
        </pc:spChg>
        <pc:spChg chg="mod">
          <ac:chgData name="Eva-Maria Aitsam" userId="a15b6d4c-2bff-45dc-85ea-29fe285143ba" providerId="ADAL" clId="{B4E879DD-0FC0-4C2B-A1EB-7BA1150B2E7B}" dt="2024-03-26T11:07:12.890" v="247" actId="14100"/>
          <ac:spMkLst>
            <pc:docMk/>
            <pc:sldMk cId="968144971" sldId="662"/>
            <ac:spMk id="5" creationId="{6AF0C703-02DB-1645-502C-925568B31F6C}"/>
          </ac:spMkLst>
        </pc:spChg>
        <pc:spChg chg="add mod">
          <ac:chgData name="Eva-Maria Aitsam" userId="a15b6d4c-2bff-45dc-85ea-29fe285143ba" providerId="ADAL" clId="{B4E879DD-0FC0-4C2B-A1EB-7BA1150B2E7B}" dt="2024-03-26T11:07:20.127" v="271" actId="20577"/>
          <ac:spMkLst>
            <pc:docMk/>
            <pc:sldMk cId="968144971" sldId="662"/>
            <ac:spMk id="6" creationId="{85E96390-905E-90D9-4ACC-B6BC4C606822}"/>
          </ac:spMkLst>
        </pc:spChg>
        <pc:picChg chg="mod">
          <ac:chgData name="Eva-Maria Aitsam" userId="a15b6d4c-2bff-45dc-85ea-29fe285143ba" providerId="ADAL" clId="{B4E879DD-0FC0-4C2B-A1EB-7BA1150B2E7B}" dt="2024-03-26T11:07:15.079" v="248" actId="1076"/>
          <ac:picMkLst>
            <pc:docMk/>
            <pc:sldMk cId="968144971" sldId="662"/>
            <ac:picMk id="2" creationId="{375F0778-E394-0630-AF90-3F2CE1D5A7EE}"/>
          </ac:picMkLst>
        </pc:picChg>
      </pc:sldChg>
      <pc:sldChg chg="modSp add mod">
        <pc:chgData name="Eva-Maria Aitsam" userId="a15b6d4c-2bff-45dc-85ea-29fe285143ba" providerId="ADAL" clId="{B4E879DD-0FC0-4C2B-A1EB-7BA1150B2E7B}" dt="2024-03-26T13:57:16.887" v="2490" actId="113"/>
        <pc:sldMkLst>
          <pc:docMk/>
          <pc:sldMk cId="3091169970" sldId="662"/>
        </pc:sldMkLst>
        <pc:spChg chg="mod">
          <ac:chgData name="Eva-Maria Aitsam" userId="a15b6d4c-2bff-45dc-85ea-29fe285143ba" providerId="ADAL" clId="{B4E879DD-0FC0-4C2B-A1EB-7BA1150B2E7B}" dt="2024-03-26T13:56:40.553" v="2481" actId="255"/>
          <ac:spMkLst>
            <pc:docMk/>
            <pc:sldMk cId="3091169970" sldId="662"/>
            <ac:spMk id="4" creationId="{2F23FE54-19FD-2EFF-F582-DFD9F63FC732}"/>
          </ac:spMkLst>
        </pc:spChg>
        <pc:graphicFrameChg chg="mod modGraphic">
          <ac:chgData name="Eva-Maria Aitsam" userId="a15b6d4c-2bff-45dc-85ea-29fe285143ba" providerId="ADAL" clId="{B4E879DD-0FC0-4C2B-A1EB-7BA1150B2E7B}" dt="2024-03-26T13:57:16.887" v="2490" actId="113"/>
          <ac:graphicFrameMkLst>
            <pc:docMk/>
            <pc:sldMk cId="3091169970" sldId="662"/>
            <ac:graphicFrameMk id="10" creationId="{09A838CA-DE02-3DF3-207C-5328E225A332}"/>
          </ac:graphicFrameMkLst>
        </pc:graphicFrameChg>
      </pc:sldChg>
      <pc:sldChg chg="modSp mod">
        <pc:chgData name="Eva-Maria Aitsam" userId="a15b6d4c-2bff-45dc-85ea-29fe285143ba" providerId="ADAL" clId="{B4E879DD-0FC0-4C2B-A1EB-7BA1150B2E7B}" dt="2024-03-26T12:08:54.953" v="1122" actId="113"/>
        <pc:sldMkLst>
          <pc:docMk/>
          <pc:sldMk cId="2653645688" sldId="664"/>
        </pc:sldMkLst>
        <pc:spChg chg="mod">
          <ac:chgData name="Eva-Maria Aitsam" userId="a15b6d4c-2bff-45dc-85ea-29fe285143ba" providerId="ADAL" clId="{B4E879DD-0FC0-4C2B-A1EB-7BA1150B2E7B}" dt="2024-03-26T12:08:54.953" v="1122" actId="113"/>
          <ac:spMkLst>
            <pc:docMk/>
            <pc:sldMk cId="2653645688" sldId="664"/>
            <ac:spMk id="7" creationId="{E7CF4B35-29F4-9D0D-BDF2-E68EA4B2C209}"/>
          </ac:spMkLst>
        </pc:spChg>
      </pc:sldChg>
      <pc:sldChg chg="modSp mod">
        <pc:chgData name="Eva-Maria Aitsam" userId="a15b6d4c-2bff-45dc-85ea-29fe285143ba" providerId="ADAL" clId="{B4E879DD-0FC0-4C2B-A1EB-7BA1150B2E7B}" dt="2024-03-26T13:55:35.519" v="2476" actId="1076"/>
        <pc:sldMkLst>
          <pc:docMk/>
          <pc:sldMk cId="2191383525" sldId="665"/>
        </pc:sldMkLst>
        <pc:graphicFrameChg chg="mod">
          <ac:chgData name="Eva-Maria Aitsam" userId="a15b6d4c-2bff-45dc-85ea-29fe285143ba" providerId="ADAL" clId="{B4E879DD-0FC0-4C2B-A1EB-7BA1150B2E7B}" dt="2024-03-26T13:55:35.519" v="2476" actId="1076"/>
          <ac:graphicFrameMkLst>
            <pc:docMk/>
            <pc:sldMk cId="2191383525" sldId="665"/>
            <ac:graphicFrameMk id="2" creationId="{EE9E372E-5078-422A-899F-A501C5B168D0}"/>
          </ac:graphicFrameMkLst>
        </pc:graphicFrameChg>
      </pc:sldChg>
      <pc:sldChg chg="add">
        <pc:chgData name="Eva-Maria Aitsam" userId="a15b6d4c-2bff-45dc-85ea-29fe285143ba" providerId="ADAL" clId="{B4E879DD-0FC0-4C2B-A1EB-7BA1150B2E7B}" dt="2024-03-26T11:07:43.906" v="274"/>
        <pc:sldMkLst>
          <pc:docMk/>
          <pc:sldMk cId="2560748440" sldId="666"/>
        </pc:sldMkLst>
      </pc:sldChg>
      <pc:sldChg chg="del">
        <pc:chgData name="Eva-Maria Aitsam" userId="a15b6d4c-2bff-45dc-85ea-29fe285143ba" providerId="ADAL" clId="{B4E879DD-0FC0-4C2B-A1EB-7BA1150B2E7B}" dt="2024-03-26T11:07:41.418" v="273" actId="2696"/>
        <pc:sldMkLst>
          <pc:docMk/>
          <pc:sldMk cId="3620231047" sldId="666"/>
        </pc:sldMkLst>
      </pc:sldChg>
      <pc:sldChg chg="modNotesTx">
        <pc:chgData name="Eva-Maria Aitsam" userId="a15b6d4c-2bff-45dc-85ea-29fe285143ba" providerId="ADAL" clId="{B4E879DD-0FC0-4C2B-A1EB-7BA1150B2E7B}" dt="2024-03-26T13:24:49.895" v="2024" actId="113"/>
        <pc:sldMkLst>
          <pc:docMk/>
          <pc:sldMk cId="2385184905" sldId="704"/>
        </pc:sldMkLst>
      </pc:sldChg>
      <pc:sldChg chg="modSp mod">
        <pc:chgData name="Eva-Maria Aitsam" userId="a15b6d4c-2bff-45dc-85ea-29fe285143ba" providerId="ADAL" clId="{B4E879DD-0FC0-4C2B-A1EB-7BA1150B2E7B}" dt="2024-03-26T13:11:04.992" v="1814" actId="113"/>
        <pc:sldMkLst>
          <pc:docMk/>
          <pc:sldMk cId="3041024838" sldId="723"/>
        </pc:sldMkLst>
        <pc:spChg chg="mod">
          <ac:chgData name="Eva-Maria Aitsam" userId="a15b6d4c-2bff-45dc-85ea-29fe285143ba" providerId="ADAL" clId="{B4E879DD-0FC0-4C2B-A1EB-7BA1150B2E7B}" dt="2024-03-26T11:56:17.743" v="853" actId="113"/>
          <ac:spMkLst>
            <pc:docMk/>
            <pc:sldMk cId="3041024838" sldId="723"/>
            <ac:spMk id="8" creationId="{824A3F18-2595-9ADD-17C6-8F6BDBE0BD78}"/>
          </ac:spMkLst>
        </pc:spChg>
        <pc:spChg chg="mod">
          <ac:chgData name="Eva-Maria Aitsam" userId="a15b6d4c-2bff-45dc-85ea-29fe285143ba" providerId="ADAL" clId="{B4E879DD-0FC0-4C2B-A1EB-7BA1150B2E7B}" dt="2024-03-26T11:56:21.888" v="855" actId="207"/>
          <ac:spMkLst>
            <pc:docMk/>
            <pc:sldMk cId="3041024838" sldId="723"/>
            <ac:spMk id="12" creationId="{4CD7C843-99D7-3AB7-79B4-5EEF2BF04E7C}"/>
          </ac:spMkLst>
        </pc:spChg>
        <pc:spChg chg="mod">
          <ac:chgData name="Eva-Maria Aitsam" userId="a15b6d4c-2bff-45dc-85ea-29fe285143ba" providerId="ADAL" clId="{B4E879DD-0FC0-4C2B-A1EB-7BA1150B2E7B}" dt="2024-03-26T11:56:25.081" v="857" actId="207"/>
          <ac:spMkLst>
            <pc:docMk/>
            <pc:sldMk cId="3041024838" sldId="723"/>
            <ac:spMk id="17" creationId="{5A84757C-B140-BE83-516D-A638DCB557D2}"/>
          </ac:spMkLst>
        </pc:spChg>
        <pc:spChg chg="mod">
          <ac:chgData name="Eva-Maria Aitsam" userId="a15b6d4c-2bff-45dc-85ea-29fe285143ba" providerId="ADAL" clId="{B4E879DD-0FC0-4C2B-A1EB-7BA1150B2E7B}" dt="2024-03-26T13:11:04.992" v="1814" actId="113"/>
          <ac:spMkLst>
            <pc:docMk/>
            <pc:sldMk cId="3041024838" sldId="723"/>
            <ac:spMk id="20" creationId="{085008A8-9ED7-269A-05E3-834BD4F3014D}"/>
          </ac:spMkLst>
        </pc:spChg>
      </pc:sldChg>
      <pc:sldChg chg="addSp modSp mod">
        <pc:chgData name="Eva-Maria Aitsam" userId="a15b6d4c-2bff-45dc-85ea-29fe285143ba" providerId="ADAL" clId="{B4E879DD-0FC0-4C2B-A1EB-7BA1150B2E7B}" dt="2024-03-26T13:11:17.155" v="1816" actId="207"/>
        <pc:sldMkLst>
          <pc:docMk/>
          <pc:sldMk cId="621833488" sldId="724"/>
        </pc:sldMkLst>
        <pc:spChg chg="mod">
          <ac:chgData name="Eva-Maria Aitsam" userId="a15b6d4c-2bff-45dc-85ea-29fe285143ba" providerId="ADAL" clId="{B4E879DD-0FC0-4C2B-A1EB-7BA1150B2E7B}" dt="2024-03-26T13:11:17.155" v="1816" actId="207"/>
          <ac:spMkLst>
            <pc:docMk/>
            <pc:sldMk cId="621833488" sldId="724"/>
            <ac:spMk id="8" creationId="{824A3F18-2595-9ADD-17C6-8F6BDBE0BD78}"/>
          </ac:spMkLst>
        </pc:spChg>
        <pc:picChg chg="add mod">
          <ac:chgData name="Eva-Maria Aitsam" userId="a15b6d4c-2bff-45dc-85ea-29fe285143ba" providerId="ADAL" clId="{B4E879DD-0FC0-4C2B-A1EB-7BA1150B2E7B}" dt="2024-03-26T11:59:58.319" v="871" actId="14100"/>
          <ac:picMkLst>
            <pc:docMk/>
            <pc:sldMk cId="621833488" sldId="724"/>
            <ac:picMk id="2" creationId="{DCF5351C-B019-C17F-CF32-82E4B04DE66B}"/>
          </ac:picMkLst>
        </pc:picChg>
        <pc:picChg chg="mod">
          <ac:chgData name="Eva-Maria Aitsam" userId="a15b6d4c-2bff-45dc-85ea-29fe285143ba" providerId="ADAL" clId="{B4E879DD-0FC0-4C2B-A1EB-7BA1150B2E7B}" dt="2024-03-26T12:00:00.815" v="872" actId="14100"/>
          <ac:picMkLst>
            <pc:docMk/>
            <pc:sldMk cId="621833488" sldId="724"/>
            <ac:picMk id="3" creationId="{794E1BF9-ED95-9A4C-76BD-99C4C0B4A75C}"/>
          </ac:picMkLst>
        </pc:picChg>
      </pc:sldChg>
      <pc:sldChg chg="addSp delSp modSp mod">
        <pc:chgData name="Eva-Maria Aitsam" userId="a15b6d4c-2bff-45dc-85ea-29fe285143ba" providerId="ADAL" clId="{B4E879DD-0FC0-4C2B-A1EB-7BA1150B2E7B}" dt="2024-03-26T13:15:15.442" v="1905" actId="20577"/>
        <pc:sldMkLst>
          <pc:docMk/>
          <pc:sldMk cId="3190107339" sldId="726"/>
        </pc:sldMkLst>
        <pc:spChg chg="add del mod">
          <ac:chgData name="Eva-Maria Aitsam" userId="a15b6d4c-2bff-45dc-85ea-29fe285143ba" providerId="ADAL" clId="{B4E879DD-0FC0-4C2B-A1EB-7BA1150B2E7B}" dt="2024-03-26T12:02:15.913" v="950" actId="478"/>
          <ac:spMkLst>
            <pc:docMk/>
            <pc:sldMk cId="3190107339" sldId="726"/>
            <ac:spMk id="6" creationId="{545E1D81-5E00-5CCB-62D1-62DDF4D60032}"/>
          </ac:spMkLst>
        </pc:spChg>
        <pc:spChg chg="mod">
          <ac:chgData name="Eva-Maria Aitsam" userId="a15b6d4c-2bff-45dc-85ea-29fe285143ba" providerId="ADAL" clId="{B4E879DD-0FC0-4C2B-A1EB-7BA1150B2E7B}" dt="2024-03-26T13:15:15.442" v="1905" actId="20577"/>
          <ac:spMkLst>
            <pc:docMk/>
            <pc:sldMk cId="3190107339" sldId="726"/>
            <ac:spMk id="7" creationId="{C4516CA6-2C3C-6D15-6FED-5FD60346655E}"/>
          </ac:spMkLst>
        </pc:spChg>
        <pc:spChg chg="add del mod">
          <ac:chgData name="Eva-Maria Aitsam" userId="a15b6d4c-2bff-45dc-85ea-29fe285143ba" providerId="ADAL" clId="{B4E879DD-0FC0-4C2B-A1EB-7BA1150B2E7B}" dt="2024-03-26T12:03:54.276" v="977" actId="478"/>
          <ac:spMkLst>
            <pc:docMk/>
            <pc:sldMk cId="3190107339" sldId="726"/>
            <ac:spMk id="8" creationId="{788C1643-240F-62C4-9935-7B3AF78D220D}"/>
          </ac:spMkLst>
        </pc:spChg>
        <pc:spChg chg="add mod">
          <ac:chgData name="Eva-Maria Aitsam" userId="a15b6d4c-2bff-45dc-85ea-29fe285143ba" providerId="ADAL" clId="{B4E879DD-0FC0-4C2B-A1EB-7BA1150B2E7B}" dt="2024-03-26T13:14:55.563" v="1862" actId="255"/>
          <ac:spMkLst>
            <pc:docMk/>
            <pc:sldMk cId="3190107339" sldId="726"/>
            <ac:spMk id="9" creationId="{5B022A89-4DA7-FB35-BE56-2A3A65F58A77}"/>
          </ac:spMkLst>
        </pc:spChg>
        <pc:picChg chg="mod modCrop">
          <ac:chgData name="Eva-Maria Aitsam" userId="a15b6d4c-2bff-45dc-85ea-29fe285143ba" providerId="ADAL" clId="{B4E879DD-0FC0-4C2B-A1EB-7BA1150B2E7B}" dt="2024-03-26T13:14:59.747" v="1864" actId="1076"/>
          <ac:picMkLst>
            <pc:docMk/>
            <pc:sldMk cId="3190107339" sldId="726"/>
            <ac:picMk id="3" creationId="{F56D659B-CB20-72AF-E3CE-83AE46E7D27F}"/>
          </ac:picMkLst>
        </pc:picChg>
      </pc:sldChg>
      <pc:sldChg chg="addSp modSp mod">
        <pc:chgData name="Eva-Maria Aitsam" userId="a15b6d4c-2bff-45dc-85ea-29fe285143ba" providerId="ADAL" clId="{B4E879DD-0FC0-4C2B-A1EB-7BA1150B2E7B}" dt="2024-03-26T13:14:10.218" v="1850" actId="1076"/>
        <pc:sldMkLst>
          <pc:docMk/>
          <pc:sldMk cId="652858308" sldId="728"/>
        </pc:sldMkLst>
        <pc:spChg chg="mod">
          <ac:chgData name="Eva-Maria Aitsam" userId="a15b6d4c-2bff-45dc-85ea-29fe285143ba" providerId="ADAL" clId="{B4E879DD-0FC0-4C2B-A1EB-7BA1150B2E7B}" dt="2024-03-26T12:05:00.867" v="1014" actId="1076"/>
          <ac:spMkLst>
            <pc:docMk/>
            <pc:sldMk cId="652858308" sldId="728"/>
            <ac:spMk id="4" creationId="{4C7AAD9F-FE16-6F26-56A8-5B864DF5B470}"/>
          </ac:spMkLst>
        </pc:spChg>
        <pc:spChg chg="mod">
          <ac:chgData name="Eva-Maria Aitsam" userId="a15b6d4c-2bff-45dc-85ea-29fe285143ba" providerId="ADAL" clId="{B4E879DD-0FC0-4C2B-A1EB-7BA1150B2E7B}" dt="2024-03-26T13:13:43.186" v="1839" actId="1076"/>
          <ac:spMkLst>
            <pc:docMk/>
            <pc:sldMk cId="652858308" sldId="728"/>
            <ac:spMk id="5" creationId="{72EFC374-C389-DC0C-DBDA-7E1376F7A905}"/>
          </ac:spMkLst>
        </pc:spChg>
        <pc:spChg chg="mod">
          <ac:chgData name="Eva-Maria Aitsam" userId="a15b6d4c-2bff-45dc-85ea-29fe285143ba" providerId="ADAL" clId="{B4E879DD-0FC0-4C2B-A1EB-7BA1150B2E7B}" dt="2024-03-26T12:01:23.606" v="888" actId="20577"/>
          <ac:spMkLst>
            <pc:docMk/>
            <pc:sldMk cId="652858308" sldId="728"/>
            <ac:spMk id="8" creationId="{19B72DFC-301D-AC11-6C65-FBC34AB8EBE6}"/>
          </ac:spMkLst>
        </pc:spChg>
        <pc:spChg chg="add mod">
          <ac:chgData name="Eva-Maria Aitsam" userId="a15b6d4c-2bff-45dc-85ea-29fe285143ba" providerId="ADAL" clId="{B4E879DD-0FC0-4C2B-A1EB-7BA1150B2E7B}" dt="2024-03-26T13:14:08.587" v="1849" actId="1076"/>
          <ac:spMkLst>
            <pc:docMk/>
            <pc:sldMk cId="652858308" sldId="728"/>
            <ac:spMk id="9" creationId="{9648790E-4F3D-5B0A-CB56-6F6CC48E3FC6}"/>
          </ac:spMkLst>
        </pc:spChg>
        <pc:picChg chg="mod">
          <ac:chgData name="Eva-Maria Aitsam" userId="a15b6d4c-2bff-45dc-85ea-29fe285143ba" providerId="ADAL" clId="{B4E879DD-0FC0-4C2B-A1EB-7BA1150B2E7B}" dt="2024-03-26T13:14:10.218" v="1850" actId="1076"/>
          <ac:picMkLst>
            <pc:docMk/>
            <pc:sldMk cId="652858308" sldId="728"/>
            <ac:picMk id="3" creationId="{EA2842F0-FADD-18D0-518B-A7BF5C4D99CB}"/>
          </ac:picMkLst>
        </pc:picChg>
      </pc:sldChg>
      <pc:sldChg chg="del">
        <pc:chgData name="Eva-Maria Aitsam" userId="a15b6d4c-2bff-45dc-85ea-29fe285143ba" providerId="ADAL" clId="{B4E879DD-0FC0-4C2B-A1EB-7BA1150B2E7B}" dt="2024-03-26T12:02:26.918" v="953" actId="47"/>
        <pc:sldMkLst>
          <pc:docMk/>
          <pc:sldMk cId="1757529608" sldId="729"/>
        </pc:sldMkLst>
      </pc:sldChg>
      <pc:sldChg chg="addSp delSp modSp mod">
        <pc:chgData name="Eva-Maria Aitsam" userId="a15b6d4c-2bff-45dc-85ea-29fe285143ba" providerId="ADAL" clId="{B4E879DD-0FC0-4C2B-A1EB-7BA1150B2E7B}" dt="2024-03-26T13:15:30.906" v="1908" actId="207"/>
        <pc:sldMkLst>
          <pc:docMk/>
          <pc:sldMk cId="2810336734" sldId="730"/>
        </pc:sldMkLst>
        <pc:spChg chg="del">
          <ac:chgData name="Eva-Maria Aitsam" userId="a15b6d4c-2bff-45dc-85ea-29fe285143ba" providerId="ADAL" clId="{B4E879DD-0FC0-4C2B-A1EB-7BA1150B2E7B}" dt="2024-03-26T12:04:47.535" v="1011" actId="478"/>
          <ac:spMkLst>
            <pc:docMk/>
            <pc:sldMk cId="2810336734" sldId="730"/>
            <ac:spMk id="3" creationId="{3E50C399-E6F3-2B27-DD15-539370BB480E}"/>
          </ac:spMkLst>
        </pc:spChg>
        <pc:spChg chg="mod">
          <ac:chgData name="Eva-Maria Aitsam" userId="a15b6d4c-2bff-45dc-85ea-29fe285143ba" providerId="ADAL" clId="{B4E879DD-0FC0-4C2B-A1EB-7BA1150B2E7B}" dt="2024-03-26T12:07:10.421" v="1077" actId="20577"/>
          <ac:spMkLst>
            <pc:docMk/>
            <pc:sldMk cId="2810336734" sldId="730"/>
            <ac:spMk id="9" creationId="{7849FF0B-5035-0F30-844D-440D4D2F76F6}"/>
          </ac:spMkLst>
        </pc:spChg>
        <pc:spChg chg="add mod">
          <ac:chgData name="Eva-Maria Aitsam" userId="a15b6d4c-2bff-45dc-85ea-29fe285143ba" providerId="ADAL" clId="{B4E879DD-0FC0-4C2B-A1EB-7BA1150B2E7B}" dt="2024-03-26T13:15:30.906" v="1908" actId="207"/>
          <ac:spMkLst>
            <pc:docMk/>
            <pc:sldMk cId="2810336734" sldId="730"/>
            <ac:spMk id="10" creationId="{C274BB9F-504F-C2CF-FFD7-188BC972B73E}"/>
          </ac:spMkLst>
        </pc:spChg>
        <pc:picChg chg="del">
          <ac:chgData name="Eva-Maria Aitsam" userId="a15b6d4c-2bff-45dc-85ea-29fe285143ba" providerId="ADAL" clId="{B4E879DD-0FC0-4C2B-A1EB-7BA1150B2E7B}" dt="2024-03-26T12:04:48.002" v="1012" actId="478"/>
          <ac:picMkLst>
            <pc:docMk/>
            <pc:sldMk cId="2810336734" sldId="730"/>
            <ac:picMk id="2" creationId="{AB5B93AA-9117-C8E4-A20B-CC2B9609D621}"/>
          </ac:picMkLst>
        </pc:picChg>
        <pc:picChg chg="mod">
          <ac:chgData name="Eva-Maria Aitsam" userId="a15b6d4c-2bff-45dc-85ea-29fe285143ba" providerId="ADAL" clId="{B4E879DD-0FC0-4C2B-A1EB-7BA1150B2E7B}" dt="2024-03-26T12:06:58.663" v="1064" actId="14100"/>
          <ac:picMkLst>
            <pc:docMk/>
            <pc:sldMk cId="2810336734" sldId="730"/>
            <ac:picMk id="4" creationId="{5A53AB73-D600-CD6B-6941-F8CC2611E702}"/>
          </ac:picMkLst>
        </pc:picChg>
        <pc:picChg chg="add mod">
          <ac:chgData name="Eva-Maria Aitsam" userId="a15b6d4c-2bff-45dc-85ea-29fe285143ba" providerId="ADAL" clId="{B4E879DD-0FC0-4C2B-A1EB-7BA1150B2E7B}" dt="2024-03-26T12:05:32.316" v="1023" actId="571"/>
          <ac:picMkLst>
            <pc:docMk/>
            <pc:sldMk cId="2810336734" sldId="730"/>
            <ac:picMk id="5" creationId="{91B8C522-43A4-E3FC-A3C0-14AB46072F62}"/>
          </ac:picMkLst>
        </pc:picChg>
        <pc:picChg chg="mod modCrop">
          <ac:chgData name="Eva-Maria Aitsam" userId="a15b6d4c-2bff-45dc-85ea-29fe285143ba" providerId="ADAL" clId="{B4E879DD-0FC0-4C2B-A1EB-7BA1150B2E7B}" dt="2024-03-26T12:06:03.861" v="1033" actId="14100"/>
          <ac:picMkLst>
            <pc:docMk/>
            <pc:sldMk cId="2810336734" sldId="730"/>
            <ac:picMk id="6" creationId="{75077878-512F-34F3-252A-DF61CB5F6F48}"/>
          </ac:picMkLst>
        </pc:picChg>
        <pc:picChg chg="add mod">
          <ac:chgData name="Eva-Maria Aitsam" userId="a15b6d4c-2bff-45dc-85ea-29fe285143ba" providerId="ADAL" clId="{B4E879DD-0FC0-4C2B-A1EB-7BA1150B2E7B}" dt="2024-03-26T12:05:32.316" v="1023" actId="571"/>
          <ac:picMkLst>
            <pc:docMk/>
            <pc:sldMk cId="2810336734" sldId="730"/>
            <ac:picMk id="8" creationId="{58FB7743-BFEC-6C5F-3691-999566299B20}"/>
          </ac:picMkLst>
        </pc:picChg>
      </pc:sldChg>
      <pc:sldChg chg="modSp mod">
        <pc:chgData name="Eva-Maria Aitsam" userId="a15b6d4c-2bff-45dc-85ea-29fe285143ba" providerId="ADAL" clId="{B4E879DD-0FC0-4C2B-A1EB-7BA1150B2E7B}" dt="2024-03-26T13:04:27.030" v="1741" actId="6549"/>
        <pc:sldMkLst>
          <pc:docMk/>
          <pc:sldMk cId="729928597" sldId="732"/>
        </pc:sldMkLst>
        <pc:spChg chg="mod">
          <ac:chgData name="Eva-Maria Aitsam" userId="a15b6d4c-2bff-45dc-85ea-29fe285143ba" providerId="ADAL" clId="{B4E879DD-0FC0-4C2B-A1EB-7BA1150B2E7B}" dt="2024-03-26T13:04:27.030" v="1741" actId="6549"/>
          <ac:spMkLst>
            <pc:docMk/>
            <pc:sldMk cId="729928597" sldId="732"/>
            <ac:spMk id="3" creationId="{3E50C399-E6F3-2B27-DD15-539370BB480E}"/>
          </ac:spMkLst>
        </pc:spChg>
      </pc:sldChg>
      <pc:sldChg chg="addSp delSp modSp mod ord">
        <pc:chgData name="Eva-Maria Aitsam" userId="a15b6d4c-2bff-45dc-85ea-29fe285143ba" providerId="ADAL" clId="{B4E879DD-0FC0-4C2B-A1EB-7BA1150B2E7B}" dt="2024-03-26T12:49:49.131" v="1491" actId="20577"/>
        <pc:sldMkLst>
          <pc:docMk/>
          <pc:sldMk cId="1266358550" sldId="733"/>
        </pc:sldMkLst>
        <pc:spChg chg="mod">
          <ac:chgData name="Eva-Maria Aitsam" userId="a15b6d4c-2bff-45dc-85ea-29fe285143ba" providerId="ADAL" clId="{B4E879DD-0FC0-4C2B-A1EB-7BA1150B2E7B}" dt="2024-03-26T12:49:49.131" v="1491" actId="20577"/>
          <ac:spMkLst>
            <pc:docMk/>
            <pc:sldMk cId="1266358550" sldId="733"/>
            <ac:spMk id="7" creationId="{16C24D78-9B7A-872A-582E-30069EC93583}"/>
          </ac:spMkLst>
        </pc:spChg>
        <pc:spChg chg="mod">
          <ac:chgData name="Eva-Maria Aitsam" userId="a15b6d4c-2bff-45dc-85ea-29fe285143ba" providerId="ADAL" clId="{B4E879DD-0FC0-4C2B-A1EB-7BA1150B2E7B}" dt="2024-03-26T11:17:30.401" v="478" actId="1076"/>
          <ac:spMkLst>
            <pc:docMk/>
            <pc:sldMk cId="1266358550" sldId="733"/>
            <ac:spMk id="13" creationId="{70932661-951F-F8C5-FA09-77B85565C9BB}"/>
          </ac:spMkLst>
        </pc:spChg>
        <pc:picChg chg="add del mod">
          <ac:chgData name="Eva-Maria Aitsam" userId="a15b6d4c-2bff-45dc-85ea-29fe285143ba" providerId="ADAL" clId="{B4E879DD-0FC0-4C2B-A1EB-7BA1150B2E7B}" dt="2024-03-26T11:19:52.103" v="492"/>
          <ac:picMkLst>
            <pc:docMk/>
            <pc:sldMk cId="1266358550" sldId="733"/>
            <ac:picMk id="2" creationId="{D0EDBF27-066B-3C79-E6F3-2C15AEC90877}"/>
          </ac:picMkLst>
        </pc:picChg>
        <pc:picChg chg="mod">
          <ac:chgData name="Eva-Maria Aitsam" userId="a15b6d4c-2bff-45dc-85ea-29fe285143ba" providerId="ADAL" clId="{B4E879DD-0FC0-4C2B-A1EB-7BA1150B2E7B}" dt="2024-03-26T11:19:52.082" v="491" actId="1076"/>
          <ac:picMkLst>
            <pc:docMk/>
            <pc:sldMk cId="1266358550" sldId="733"/>
            <ac:picMk id="4" creationId="{BB90E780-4AC0-C3CD-3073-C8C0C987FC00}"/>
          </ac:picMkLst>
        </pc:picChg>
        <pc:picChg chg="mod">
          <ac:chgData name="Eva-Maria Aitsam" userId="a15b6d4c-2bff-45dc-85ea-29fe285143ba" providerId="ADAL" clId="{B4E879DD-0FC0-4C2B-A1EB-7BA1150B2E7B}" dt="2024-03-26T11:19:51.018" v="490" actId="1076"/>
          <ac:picMkLst>
            <pc:docMk/>
            <pc:sldMk cId="1266358550" sldId="733"/>
            <ac:picMk id="5" creationId="{FC9CCB43-B97B-E3D4-C47C-32E9E51A3DF7}"/>
          </ac:picMkLst>
        </pc:picChg>
        <pc:picChg chg="add del mod">
          <ac:chgData name="Eva-Maria Aitsam" userId="a15b6d4c-2bff-45dc-85ea-29fe285143ba" providerId="ADAL" clId="{B4E879DD-0FC0-4C2B-A1EB-7BA1150B2E7B}" dt="2024-03-26T11:26:35.731" v="557" actId="478"/>
          <ac:picMkLst>
            <pc:docMk/>
            <pc:sldMk cId="1266358550" sldId="733"/>
            <ac:picMk id="6" creationId="{D903CE68-D759-2CEC-F993-36C275A8ABD0}"/>
          </ac:picMkLst>
        </pc:picChg>
      </pc:sldChg>
      <pc:sldChg chg="addSp modSp mod">
        <pc:chgData name="Eva-Maria Aitsam" userId="a15b6d4c-2bff-45dc-85ea-29fe285143ba" providerId="ADAL" clId="{B4E879DD-0FC0-4C2B-A1EB-7BA1150B2E7B}" dt="2024-03-26T13:04:34.358" v="1742" actId="108"/>
        <pc:sldMkLst>
          <pc:docMk/>
          <pc:sldMk cId="1165045409" sldId="734"/>
        </pc:sldMkLst>
        <pc:spChg chg="add mod">
          <ac:chgData name="Eva-Maria Aitsam" userId="a15b6d4c-2bff-45dc-85ea-29fe285143ba" providerId="ADAL" clId="{B4E879DD-0FC0-4C2B-A1EB-7BA1150B2E7B}" dt="2024-03-26T13:02:50.183" v="1717" actId="1076"/>
          <ac:spMkLst>
            <pc:docMk/>
            <pc:sldMk cId="1165045409" sldId="734"/>
            <ac:spMk id="3" creationId="{CD57EC1D-99BD-0F1C-E0EC-E86554F11695}"/>
          </ac:spMkLst>
        </pc:spChg>
        <pc:spChg chg="mod">
          <ac:chgData name="Eva-Maria Aitsam" userId="a15b6d4c-2bff-45dc-85ea-29fe285143ba" providerId="ADAL" clId="{B4E879DD-0FC0-4C2B-A1EB-7BA1150B2E7B}" dt="2024-03-26T13:04:34.358" v="1742" actId="108"/>
          <ac:spMkLst>
            <pc:docMk/>
            <pc:sldMk cId="1165045409" sldId="734"/>
            <ac:spMk id="4" creationId="{369CA0E0-6863-8779-7524-E6186F183C35}"/>
          </ac:spMkLst>
        </pc:spChg>
        <pc:spChg chg="mod">
          <ac:chgData name="Eva-Maria Aitsam" userId="a15b6d4c-2bff-45dc-85ea-29fe285143ba" providerId="ADAL" clId="{B4E879DD-0FC0-4C2B-A1EB-7BA1150B2E7B}" dt="2024-03-26T13:02:32.024" v="1700" actId="14100"/>
          <ac:spMkLst>
            <pc:docMk/>
            <pc:sldMk cId="1165045409" sldId="734"/>
            <ac:spMk id="5" creationId="{FA796AB4-FD4F-EED0-5492-6AB087E6C6EF}"/>
          </ac:spMkLst>
        </pc:spChg>
        <pc:picChg chg="mod">
          <ac:chgData name="Eva-Maria Aitsam" userId="a15b6d4c-2bff-45dc-85ea-29fe285143ba" providerId="ADAL" clId="{B4E879DD-0FC0-4C2B-A1EB-7BA1150B2E7B}" dt="2024-03-26T11:25:17.368" v="547" actId="1076"/>
          <ac:picMkLst>
            <pc:docMk/>
            <pc:sldMk cId="1165045409" sldId="734"/>
            <ac:picMk id="2" creationId="{97DFDC97-D496-A4BE-C0BE-555D3552C296}"/>
          </ac:picMkLst>
        </pc:picChg>
      </pc:sldChg>
      <pc:sldChg chg="delSp modSp del mod">
        <pc:chgData name="Eva-Maria Aitsam" userId="a15b6d4c-2bff-45dc-85ea-29fe285143ba" providerId="ADAL" clId="{B4E879DD-0FC0-4C2B-A1EB-7BA1150B2E7B}" dt="2024-03-26T11:27:49.465" v="571" actId="47"/>
        <pc:sldMkLst>
          <pc:docMk/>
          <pc:sldMk cId="1421404088" sldId="735"/>
        </pc:sldMkLst>
        <pc:spChg chg="mod">
          <ac:chgData name="Eva-Maria Aitsam" userId="a15b6d4c-2bff-45dc-85ea-29fe285143ba" providerId="ADAL" clId="{B4E879DD-0FC0-4C2B-A1EB-7BA1150B2E7B}" dt="2024-03-26T11:22:22.326" v="522" actId="20577"/>
          <ac:spMkLst>
            <pc:docMk/>
            <pc:sldMk cId="1421404088" sldId="735"/>
            <ac:spMk id="4" creationId="{369CA0E0-6863-8779-7524-E6186F183C35}"/>
          </ac:spMkLst>
        </pc:spChg>
        <pc:spChg chg="del">
          <ac:chgData name="Eva-Maria Aitsam" userId="a15b6d4c-2bff-45dc-85ea-29fe285143ba" providerId="ADAL" clId="{B4E879DD-0FC0-4C2B-A1EB-7BA1150B2E7B}" dt="2024-03-26T11:24:56.017" v="542" actId="478"/>
          <ac:spMkLst>
            <pc:docMk/>
            <pc:sldMk cId="1421404088" sldId="735"/>
            <ac:spMk id="5" creationId="{E1272AA4-737C-B65E-180E-7E571908DB1F}"/>
          </ac:spMkLst>
        </pc:spChg>
        <pc:picChg chg="del">
          <ac:chgData name="Eva-Maria Aitsam" userId="a15b6d4c-2bff-45dc-85ea-29fe285143ba" providerId="ADAL" clId="{B4E879DD-0FC0-4C2B-A1EB-7BA1150B2E7B}" dt="2024-03-26T11:24:54.765" v="541" actId="478"/>
          <ac:picMkLst>
            <pc:docMk/>
            <pc:sldMk cId="1421404088" sldId="735"/>
            <ac:picMk id="2" creationId="{106FCC8A-07CE-0972-22B3-093A6F739C85}"/>
          </ac:picMkLst>
        </pc:picChg>
      </pc:sldChg>
      <pc:sldChg chg="addSp delSp modSp mod">
        <pc:chgData name="Eva-Maria Aitsam" userId="a15b6d4c-2bff-45dc-85ea-29fe285143ba" providerId="ADAL" clId="{B4E879DD-0FC0-4C2B-A1EB-7BA1150B2E7B}" dt="2024-03-26T12:48:57.534" v="1461" actId="1076"/>
        <pc:sldMkLst>
          <pc:docMk/>
          <pc:sldMk cId="3957772448" sldId="736"/>
        </pc:sldMkLst>
        <pc:spChg chg="mod">
          <ac:chgData name="Eva-Maria Aitsam" userId="a15b6d4c-2bff-45dc-85ea-29fe285143ba" providerId="ADAL" clId="{B4E879DD-0FC0-4C2B-A1EB-7BA1150B2E7B}" dt="2024-03-26T11:34:43.469" v="656" actId="2085"/>
          <ac:spMkLst>
            <pc:docMk/>
            <pc:sldMk cId="3957772448" sldId="736"/>
            <ac:spMk id="4" creationId="{028CA7A0-2E6D-0D56-8FF8-CC4A5C38CE23}"/>
          </ac:spMkLst>
        </pc:spChg>
        <pc:spChg chg="mod">
          <ac:chgData name="Eva-Maria Aitsam" userId="a15b6d4c-2bff-45dc-85ea-29fe285143ba" providerId="ADAL" clId="{B4E879DD-0FC0-4C2B-A1EB-7BA1150B2E7B}" dt="2024-03-26T12:47:35.762" v="1454" actId="207"/>
          <ac:spMkLst>
            <pc:docMk/>
            <pc:sldMk cId="3957772448" sldId="736"/>
            <ac:spMk id="5" creationId="{E1272AA4-737C-B65E-180E-7E571908DB1F}"/>
          </ac:spMkLst>
        </pc:spChg>
        <pc:spChg chg="mod">
          <ac:chgData name="Eva-Maria Aitsam" userId="a15b6d4c-2bff-45dc-85ea-29fe285143ba" providerId="ADAL" clId="{B4E879DD-0FC0-4C2B-A1EB-7BA1150B2E7B}" dt="2024-03-26T11:34:58.829" v="657" actId="2085"/>
          <ac:spMkLst>
            <pc:docMk/>
            <pc:sldMk cId="3957772448" sldId="736"/>
            <ac:spMk id="15" creationId="{E7D09D6A-E09F-B057-2C9A-B377B04DD27D}"/>
          </ac:spMkLst>
        </pc:spChg>
        <pc:spChg chg="add del mod">
          <ac:chgData name="Eva-Maria Aitsam" userId="a15b6d4c-2bff-45dc-85ea-29fe285143ba" providerId="ADAL" clId="{B4E879DD-0FC0-4C2B-A1EB-7BA1150B2E7B}" dt="2024-03-26T11:34:04.508" v="642" actId="21"/>
          <ac:spMkLst>
            <pc:docMk/>
            <pc:sldMk cId="3957772448" sldId="736"/>
            <ac:spMk id="19" creationId="{9254883B-FB3B-31D3-0BFE-C8CD14594AE9}"/>
          </ac:spMkLst>
        </pc:spChg>
        <pc:spChg chg="add mod">
          <ac:chgData name="Eva-Maria Aitsam" userId="a15b6d4c-2bff-45dc-85ea-29fe285143ba" providerId="ADAL" clId="{B4E879DD-0FC0-4C2B-A1EB-7BA1150B2E7B}" dt="2024-03-26T12:48:54.908" v="1460" actId="20577"/>
          <ac:spMkLst>
            <pc:docMk/>
            <pc:sldMk cId="3957772448" sldId="736"/>
            <ac:spMk id="22" creationId="{5F91243A-763A-6FA6-C752-7A98E0D82639}"/>
          </ac:spMkLst>
        </pc:spChg>
        <pc:picChg chg="mod modCrop">
          <ac:chgData name="Eva-Maria Aitsam" userId="a15b6d4c-2bff-45dc-85ea-29fe285143ba" providerId="ADAL" clId="{B4E879DD-0FC0-4C2B-A1EB-7BA1150B2E7B}" dt="2024-03-26T12:47:23.376" v="1450" actId="208"/>
          <ac:picMkLst>
            <pc:docMk/>
            <pc:sldMk cId="3957772448" sldId="736"/>
            <ac:picMk id="3" creationId="{4352D460-6607-60DA-8CA8-813659A52A1F}"/>
          </ac:picMkLst>
        </pc:picChg>
        <pc:picChg chg="mod">
          <ac:chgData name="Eva-Maria Aitsam" userId="a15b6d4c-2bff-45dc-85ea-29fe285143ba" providerId="ADAL" clId="{B4E879DD-0FC0-4C2B-A1EB-7BA1150B2E7B}" dt="2024-03-26T12:48:57.534" v="1461" actId="1076"/>
          <ac:picMkLst>
            <pc:docMk/>
            <pc:sldMk cId="3957772448" sldId="736"/>
            <ac:picMk id="8" creationId="{8A7CD0C5-998D-83C2-E8E9-DBCE36A875AC}"/>
          </ac:picMkLst>
        </pc:picChg>
        <pc:picChg chg="mod modCrop">
          <ac:chgData name="Eva-Maria Aitsam" userId="a15b6d4c-2bff-45dc-85ea-29fe285143ba" providerId="ADAL" clId="{B4E879DD-0FC0-4C2B-A1EB-7BA1150B2E7B}" dt="2024-03-26T12:47:27.365" v="1452" actId="14100"/>
          <ac:picMkLst>
            <pc:docMk/>
            <pc:sldMk cId="3957772448" sldId="736"/>
            <ac:picMk id="10" creationId="{9CA780BC-2BE9-167A-81DE-484888AB1E98}"/>
          </ac:picMkLst>
        </pc:picChg>
        <pc:picChg chg="add del mod">
          <ac:chgData name="Eva-Maria Aitsam" userId="a15b6d4c-2bff-45dc-85ea-29fe285143ba" providerId="ADAL" clId="{B4E879DD-0FC0-4C2B-A1EB-7BA1150B2E7B}" dt="2024-03-26T11:24:07.875" v="523" actId="478"/>
          <ac:picMkLst>
            <pc:docMk/>
            <pc:sldMk cId="3957772448" sldId="736"/>
            <ac:picMk id="17" creationId="{3AE0BDFE-EDD8-B4C2-5B11-DADE81657F31}"/>
          </ac:picMkLst>
        </pc:picChg>
        <pc:picChg chg="add del mod">
          <ac:chgData name="Eva-Maria Aitsam" userId="a15b6d4c-2bff-45dc-85ea-29fe285143ba" providerId="ADAL" clId="{B4E879DD-0FC0-4C2B-A1EB-7BA1150B2E7B}" dt="2024-03-26T11:34:04.508" v="642" actId="21"/>
          <ac:picMkLst>
            <pc:docMk/>
            <pc:sldMk cId="3957772448" sldId="736"/>
            <ac:picMk id="18" creationId="{8B5344B1-F56C-BF19-0C9A-AAE2F935AD7E}"/>
          </ac:picMkLst>
        </pc:picChg>
        <pc:picChg chg="add mod">
          <ac:chgData name="Eva-Maria Aitsam" userId="a15b6d4c-2bff-45dc-85ea-29fe285143ba" providerId="ADAL" clId="{B4E879DD-0FC0-4C2B-A1EB-7BA1150B2E7B}" dt="2024-03-26T12:47:37.493" v="1455" actId="1076"/>
          <ac:picMkLst>
            <pc:docMk/>
            <pc:sldMk cId="3957772448" sldId="736"/>
            <ac:picMk id="20" creationId="{DC129F4C-CFAB-44A7-06DC-7C3A436D7845}"/>
          </ac:picMkLst>
        </pc:picChg>
      </pc:sldChg>
      <pc:sldChg chg="del">
        <pc:chgData name="Eva-Maria Aitsam" userId="a15b6d4c-2bff-45dc-85ea-29fe285143ba" providerId="ADAL" clId="{B4E879DD-0FC0-4C2B-A1EB-7BA1150B2E7B}" dt="2024-03-26T11:18:59.441" v="483" actId="2696"/>
        <pc:sldMkLst>
          <pc:docMk/>
          <pc:sldMk cId="2176514468" sldId="737"/>
        </pc:sldMkLst>
      </pc:sldChg>
      <pc:sldChg chg="delSp add del mod">
        <pc:chgData name="Eva-Maria Aitsam" userId="a15b6d4c-2bff-45dc-85ea-29fe285143ba" providerId="ADAL" clId="{B4E879DD-0FC0-4C2B-A1EB-7BA1150B2E7B}" dt="2024-03-26T11:32:49.795" v="634" actId="2696"/>
        <pc:sldMkLst>
          <pc:docMk/>
          <pc:sldMk cId="3090514047" sldId="737"/>
        </pc:sldMkLst>
        <pc:spChg chg="del">
          <ac:chgData name="Eva-Maria Aitsam" userId="a15b6d4c-2bff-45dc-85ea-29fe285143ba" providerId="ADAL" clId="{B4E879DD-0FC0-4C2B-A1EB-7BA1150B2E7B}" dt="2024-03-26T11:20:23.110" v="501" actId="478"/>
          <ac:spMkLst>
            <pc:docMk/>
            <pc:sldMk cId="3090514047" sldId="737"/>
            <ac:spMk id="7" creationId="{391640D2-1AC7-D767-D00D-8A9B3386BF85}"/>
          </ac:spMkLst>
        </pc:spChg>
        <pc:picChg chg="del">
          <ac:chgData name="Eva-Maria Aitsam" userId="a15b6d4c-2bff-45dc-85ea-29fe285143ba" providerId="ADAL" clId="{B4E879DD-0FC0-4C2B-A1EB-7BA1150B2E7B}" dt="2024-03-26T11:20:22.042" v="500" actId="478"/>
          <ac:picMkLst>
            <pc:docMk/>
            <pc:sldMk cId="3090514047" sldId="737"/>
            <ac:picMk id="5" creationId="{44BA5822-6276-3F62-9D87-E34BE9BF4F3A}"/>
          </ac:picMkLst>
        </pc:picChg>
      </pc:sldChg>
      <pc:sldChg chg="addSp delSp modSp add mod">
        <pc:chgData name="Eva-Maria Aitsam" userId="a15b6d4c-2bff-45dc-85ea-29fe285143ba" providerId="ADAL" clId="{B4E879DD-0FC0-4C2B-A1EB-7BA1150B2E7B}" dt="2024-03-26T12:49:26.698" v="1470" actId="207"/>
        <pc:sldMkLst>
          <pc:docMk/>
          <pc:sldMk cId="3234423004" sldId="737"/>
        </pc:sldMkLst>
        <pc:spChg chg="mod">
          <ac:chgData name="Eva-Maria Aitsam" userId="a15b6d4c-2bff-45dc-85ea-29fe285143ba" providerId="ADAL" clId="{B4E879DD-0FC0-4C2B-A1EB-7BA1150B2E7B}" dt="2024-03-26T12:49:14.795" v="1464" actId="14100"/>
          <ac:spMkLst>
            <pc:docMk/>
            <pc:sldMk cId="3234423004" sldId="737"/>
            <ac:spMk id="2" creationId="{BDFD9F08-DA36-94FB-214C-BCB385D70823}"/>
          </ac:spMkLst>
        </pc:spChg>
        <pc:spChg chg="add mod">
          <ac:chgData name="Eva-Maria Aitsam" userId="a15b6d4c-2bff-45dc-85ea-29fe285143ba" providerId="ADAL" clId="{B4E879DD-0FC0-4C2B-A1EB-7BA1150B2E7B}" dt="2024-03-26T11:32:57.534" v="637"/>
          <ac:spMkLst>
            <pc:docMk/>
            <pc:sldMk cId="3234423004" sldId="737"/>
            <ac:spMk id="3" creationId="{955315C1-2723-F571-C71D-068EE95A15D8}"/>
          </ac:spMkLst>
        </pc:spChg>
        <pc:spChg chg="del">
          <ac:chgData name="Eva-Maria Aitsam" userId="a15b6d4c-2bff-45dc-85ea-29fe285143ba" providerId="ADAL" clId="{B4E879DD-0FC0-4C2B-A1EB-7BA1150B2E7B}" dt="2024-03-26T11:32:57.299" v="636" actId="478"/>
          <ac:spMkLst>
            <pc:docMk/>
            <pc:sldMk cId="3234423004" sldId="737"/>
            <ac:spMk id="6" creationId="{CBCDFC43-2581-C380-2DE0-EFAEA0E9FB41}"/>
          </ac:spMkLst>
        </pc:spChg>
        <pc:spChg chg="add mod">
          <ac:chgData name="Eva-Maria Aitsam" userId="a15b6d4c-2bff-45dc-85ea-29fe285143ba" providerId="ADAL" clId="{B4E879DD-0FC0-4C2B-A1EB-7BA1150B2E7B}" dt="2024-03-26T12:49:26.698" v="1470" actId="207"/>
          <ac:spMkLst>
            <pc:docMk/>
            <pc:sldMk cId="3234423004" sldId="737"/>
            <ac:spMk id="7" creationId="{103F2233-D18E-D645-A6A7-8EE7B581EF4A}"/>
          </ac:spMkLst>
        </pc:spChg>
        <pc:spChg chg="mod">
          <ac:chgData name="Eva-Maria Aitsam" userId="a15b6d4c-2bff-45dc-85ea-29fe285143ba" providerId="ADAL" clId="{B4E879DD-0FC0-4C2B-A1EB-7BA1150B2E7B}" dt="2024-03-26T12:49:24.225" v="1469" actId="207"/>
          <ac:spMkLst>
            <pc:docMk/>
            <pc:sldMk cId="3234423004" sldId="737"/>
            <ac:spMk id="14" creationId="{80038877-E8A8-61D7-C17C-5444BB1148EB}"/>
          </ac:spMkLst>
        </pc:spChg>
        <pc:picChg chg="add mod">
          <ac:chgData name="Eva-Maria Aitsam" userId="a15b6d4c-2bff-45dc-85ea-29fe285143ba" providerId="ADAL" clId="{B4E879DD-0FC0-4C2B-A1EB-7BA1150B2E7B}" dt="2024-03-26T11:34:20.651" v="651" actId="1076"/>
          <ac:picMkLst>
            <pc:docMk/>
            <pc:sldMk cId="3234423004" sldId="737"/>
            <ac:picMk id="5" creationId="{EEDC44AD-5EE6-3F9F-0172-0D2B11B35749}"/>
          </ac:picMkLst>
        </pc:picChg>
        <pc:picChg chg="mod modCrop">
          <ac:chgData name="Eva-Maria Aitsam" userId="a15b6d4c-2bff-45dc-85ea-29fe285143ba" providerId="ADAL" clId="{B4E879DD-0FC0-4C2B-A1EB-7BA1150B2E7B}" dt="2024-03-26T12:49:22.168" v="1468" actId="1076"/>
          <ac:picMkLst>
            <pc:docMk/>
            <pc:sldMk cId="3234423004" sldId="737"/>
            <ac:picMk id="12" creationId="{A48513C0-74C8-2179-F342-1F5FDE6768BD}"/>
          </ac:picMkLst>
        </pc:picChg>
      </pc:sldChg>
      <pc:sldChg chg="addSp delSp modSp mod ord">
        <pc:chgData name="Eva-Maria Aitsam" userId="a15b6d4c-2bff-45dc-85ea-29fe285143ba" providerId="ADAL" clId="{B4E879DD-0FC0-4C2B-A1EB-7BA1150B2E7B}" dt="2024-03-26T13:00:37.442" v="1656" actId="478"/>
        <pc:sldMkLst>
          <pc:docMk/>
          <pc:sldMk cId="2316121714" sldId="738"/>
        </pc:sldMkLst>
        <pc:spChg chg="del mod">
          <ac:chgData name="Eva-Maria Aitsam" userId="a15b6d4c-2bff-45dc-85ea-29fe285143ba" providerId="ADAL" clId="{B4E879DD-0FC0-4C2B-A1EB-7BA1150B2E7B}" dt="2024-03-26T11:45:05.881" v="746" actId="478"/>
          <ac:spMkLst>
            <pc:docMk/>
            <pc:sldMk cId="2316121714" sldId="738"/>
            <ac:spMk id="2" creationId="{BDFD9F08-DA36-94FB-214C-BCB385D70823}"/>
          </ac:spMkLst>
        </pc:spChg>
        <pc:spChg chg="mod ord">
          <ac:chgData name="Eva-Maria Aitsam" userId="a15b6d4c-2bff-45dc-85ea-29fe285143ba" providerId="ADAL" clId="{B4E879DD-0FC0-4C2B-A1EB-7BA1150B2E7B}" dt="2024-03-26T12:59:42.850" v="1648" actId="207"/>
          <ac:spMkLst>
            <pc:docMk/>
            <pc:sldMk cId="2316121714" sldId="738"/>
            <ac:spMk id="5" creationId="{E1272AA4-737C-B65E-180E-7E571908DB1F}"/>
          </ac:spMkLst>
        </pc:spChg>
        <pc:spChg chg="mod">
          <ac:chgData name="Eva-Maria Aitsam" userId="a15b6d4c-2bff-45dc-85ea-29fe285143ba" providerId="ADAL" clId="{B4E879DD-0FC0-4C2B-A1EB-7BA1150B2E7B}" dt="2024-03-26T11:29:49.722" v="621" actId="20577"/>
          <ac:spMkLst>
            <pc:docMk/>
            <pc:sldMk cId="2316121714" sldId="738"/>
            <ac:spMk id="10" creationId="{5C2ED641-881C-10F9-96D3-5A0C4C26A7F2}"/>
          </ac:spMkLst>
        </pc:spChg>
        <pc:spChg chg="add mod">
          <ac:chgData name="Eva-Maria Aitsam" userId="a15b6d4c-2bff-45dc-85ea-29fe285143ba" providerId="ADAL" clId="{B4E879DD-0FC0-4C2B-A1EB-7BA1150B2E7B}" dt="2024-03-26T12:58:18.465" v="1645" actId="1076"/>
          <ac:spMkLst>
            <pc:docMk/>
            <pc:sldMk cId="2316121714" sldId="738"/>
            <ac:spMk id="11" creationId="{F11D9A71-18FF-7985-AD25-846FEBFDBD79}"/>
          </ac:spMkLst>
        </pc:spChg>
        <pc:spChg chg="add del mod">
          <ac:chgData name="Eva-Maria Aitsam" userId="a15b6d4c-2bff-45dc-85ea-29fe285143ba" providerId="ADAL" clId="{B4E879DD-0FC0-4C2B-A1EB-7BA1150B2E7B}" dt="2024-03-26T13:00:37.442" v="1656" actId="478"/>
          <ac:spMkLst>
            <pc:docMk/>
            <pc:sldMk cId="2316121714" sldId="738"/>
            <ac:spMk id="12" creationId="{93E6B9D7-12C9-7FC3-9753-33C2160E1288}"/>
          </ac:spMkLst>
        </pc:spChg>
        <pc:picChg chg="mod modCrop">
          <ac:chgData name="Eva-Maria Aitsam" userId="a15b6d4c-2bff-45dc-85ea-29fe285143ba" providerId="ADAL" clId="{B4E879DD-0FC0-4C2B-A1EB-7BA1150B2E7B}" dt="2024-03-26T12:57:38.183" v="1569" actId="732"/>
          <ac:picMkLst>
            <pc:docMk/>
            <pc:sldMk cId="2316121714" sldId="738"/>
            <ac:picMk id="3" creationId="{2E1584E7-0F8C-E5EE-1034-2AC485E3325A}"/>
          </ac:picMkLst>
        </pc:picChg>
        <pc:picChg chg="add del mod">
          <ac:chgData name="Eva-Maria Aitsam" userId="a15b6d4c-2bff-45dc-85ea-29fe285143ba" providerId="ADAL" clId="{B4E879DD-0FC0-4C2B-A1EB-7BA1150B2E7B}" dt="2024-03-26T11:43:25.568" v="724" actId="478"/>
          <ac:picMkLst>
            <pc:docMk/>
            <pc:sldMk cId="2316121714" sldId="738"/>
            <ac:picMk id="6" creationId="{D519D967-8823-6D98-BF24-F5551431EB2A}"/>
          </ac:picMkLst>
        </pc:picChg>
        <pc:picChg chg="add mod modCrop">
          <ac:chgData name="Eva-Maria Aitsam" userId="a15b6d4c-2bff-45dc-85ea-29fe285143ba" providerId="ADAL" clId="{B4E879DD-0FC0-4C2B-A1EB-7BA1150B2E7B}" dt="2024-03-26T12:57:43.255" v="1572" actId="1076"/>
          <ac:picMkLst>
            <pc:docMk/>
            <pc:sldMk cId="2316121714" sldId="738"/>
            <ac:picMk id="8" creationId="{D7D7C87E-7D4C-2D69-F922-A22C535D8943}"/>
          </ac:picMkLst>
        </pc:picChg>
      </pc:sldChg>
      <pc:sldChg chg="modSp add mod">
        <pc:chgData name="Eva-Maria Aitsam" userId="a15b6d4c-2bff-45dc-85ea-29fe285143ba" providerId="ADAL" clId="{B4E879DD-0FC0-4C2B-A1EB-7BA1150B2E7B}" dt="2024-03-26T12:51:21.644" v="1528" actId="1076"/>
        <pc:sldMkLst>
          <pc:docMk/>
          <pc:sldMk cId="701253619" sldId="739"/>
        </pc:sldMkLst>
        <pc:spChg chg="mod">
          <ac:chgData name="Eva-Maria Aitsam" userId="a15b6d4c-2bff-45dc-85ea-29fe285143ba" providerId="ADAL" clId="{B4E879DD-0FC0-4C2B-A1EB-7BA1150B2E7B}" dt="2024-03-26T12:51:00.884" v="1520" actId="14100"/>
          <ac:spMkLst>
            <pc:docMk/>
            <pc:sldMk cId="701253619" sldId="739"/>
            <ac:spMk id="2" creationId="{BDFD9F08-DA36-94FB-214C-BCB385D70823}"/>
          </ac:spMkLst>
        </pc:spChg>
        <pc:spChg chg="mod">
          <ac:chgData name="Eva-Maria Aitsam" userId="a15b6d4c-2bff-45dc-85ea-29fe285143ba" providerId="ADAL" clId="{B4E879DD-0FC0-4C2B-A1EB-7BA1150B2E7B}" dt="2024-03-26T12:51:21.644" v="1528" actId="1076"/>
          <ac:spMkLst>
            <pc:docMk/>
            <pc:sldMk cId="701253619" sldId="739"/>
            <ac:spMk id="5" creationId="{E1272AA4-737C-B65E-180E-7E571908DB1F}"/>
          </ac:spMkLst>
        </pc:spChg>
        <pc:spChg chg="mod">
          <ac:chgData name="Eva-Maria Aitsam" userId="a15b6d4c-2bff-45dc-85ea-29fe285143ba" providerId="ADAL" clId="{B4E879DD-0FC0-4C2B-A1EB-7BA1150B2E7B}" dt="2024-03-26T12:50:50.742" v="1517" actId="20577"/>
          <ac:spMkLst>
            <pc:docMk/>
            <pc:sldMk cId="701253619" sldId="739"/>
            <ac:spMk id="8" creationId="{CA9A52BF-F235-7B80-A7FA-C95F1330D2C9}"/>
          </ac:spMkLst>
        </pc:spChg>
        <pc:spChg chg="mod">
          <ac:chgData name="Eva-Maria Aitsam" userId="a15b6d4c-2bff-45dc-85ea-29fe285143ba" providerId="ADAL" clId="{B4E879DD-0FC0-4C2B-A1EB-7BA1150B2E7B}" dt="2024-03-26T12:51:07.005" v="1523" actId="207"/>
          <ac:spMkLst>
            <pc:docMk/>
            <pc:sldMk cId="701253619" sldId="739"/>
            <ac:spMk id="10" creationId="{CA93C322-3C36-EFFA-657E-A551E7133929}"/>
          </ac:spMkLst>
        </pc:spChg>
        <pc:picChg chg="mod">
          <ac:chgData name="Eva-Maria Aitsam" userId="a15b6d4c-2bff-45dc-85ea-29fe285143ba" providerId="ADAL" clId="{B4E879DD-0FC0-4C2B-A1EB-7BA1150B2E7B}" dt="2024-03-26T12:51:20.058" v="1527" actId="1076"/>
          <ac:picMkLst>
            <pc:docMk/>
            <pc:sldMk cId="701253619" sldId="739"/>
            <ac:picMk id="4" creationId="{ED4B7208-B5D1-B5A5-5A72-14669631A7E2}"/>
          </ac:picMkLst>
        </pc:picChg>
        <pc:picChg chg="mod">
          <ac:chgData name="Eva-Maria Aitsam" userId="a15b6d4c-2bff-45dc-85ea-29fe285143ba" providerId="ADAL" clId="{B4E879DD-0FC0-4C2B-A1EB-7BA1150B2E7B}" dt="2024-03-26T12:50:58.954" v="1519" actId="14100"/>
          <ac:picMkLst>
            <pc:docMk/>
            <pc:sldMk cId="701253619" sldId="739"/>
            <ac:picMk id="9" creationId="{A24B3C33-1059-6C41-72CD-7B11C90896A0}"/>
          </ac:picMkLst>
        </pc:picChg>
        <pc:picChg chg="mod">
          <ac:chgData name="Eva-Maria Aitsam" userId="a15b6d4c-2bff-45dc-85ea-29fe285143ba" providerId="ADAL" clId="{B4E879DD-0FC0-4C2B-A1EB-7BA1150B2E7B}" dt="2024-03-26T12:51:09.947" v="1525" actId="14100"/>
          <ac:picMkLst>
            <pc:docMk/>
            <pc:sldMk cId="701253619" sldId="739"/>
            <ac:picMk id="11" creationId="{FA4DAA42-F963-CF68-5C6A-B41128342E12}"/>
          </ac:picMkLst>
        </pc:picChg>
      </pc:sldChg>
      <pc:sldChg chg="del">
        <pc:chgData name="Eva-Maria Aitsam" userId="a15b6d4c-2bff-45dc-85ea-29fe285143ba" providerId="ADAL" clId="{B4E879DD-0FC0-4C2B-A1EB-7BA1150B2E7B}" dt="2024-03-26T11:18:59.441" v="483" actId="2696"/>
        <pc:sldMkLst>
          <pc:docMk/>
          <pc:sldMk cId="1824600685" sldId="739"/>
        </pc:sldMkLst>
      </pc:sldChg>
      <pc:sldChg chg="addSp delSp modSp mod ord">
        <pc:chgData name="Eva-Maria Aitsam" userId="a15b6d4c-2bff-45dc-85ea-29fe285143ba" providerId="ADAL" clId="{B4E879DD-0FC0-4C2B-A1EB-7BA1150B2E7B}" dt="2024-03-26T13:01:18.071" v="1666" actId="6549"/>
        <pc:sldMkLst>
          <pc:docMk/>
          <pc:sldMk cId="3287229896" sldId="740"/>
        </pc:sldMkLst>
        <pc:spChg chg="del mod">
          <ac:chgData name="Eva-Maria Aitsam" userId="a15b6d4c-2bff-45dc-85ea-29fe285143ba" providerId="ADAL" clId="{B4E879DD-0FC0-4C2B-A1EB-7BA1150B2E7B}" dt="2024-03-26T11:44:31.437" v="735" actId="478"/>
          <ac:spMkLst>
            <pc:docMk/>
            <pc:sldMk cId="3287229896" sldId="740"/>
            <ac:spMk id="2" creationId="{BDFD9F08-DA36-94FB-214C-BCB385D70823}"/>
          </ac:spMkLst>
        </pc:spChg>
        <pc:spChg chg="add mod">
          <ac:chgData name="Eva-Maria Aitsam" userId="a15b6d4c-2bff-45dc-85ea-29fe285143ba" providerId="ADAL" clId="{B4E879DD-0FC0-4C2B-A1EB-7BA1150B2E7B}" dt="2024-03-26T13:01:18.071" v="1666" actId="6549"/>
          <ac:spMkLst>
            <pc:docMk/>
            <pc:sldMk cId="3287229896" sldId="740"/>
            <ac:spMk id="3" creationId="{384133B2-110B-156C-2F13-2FAE6CE4567A}"/>
          </ac:spMkLst>
        </pc:spChg>
        <pc:spChg chg="mod">
          <ac:chgData name="Eva-Maria Aitsam" userId="a15b6d4c-2bff-45dc-85ea-29fe285143ba" providerId="ADAL" clId="{B4E879DD-0FC0-4C2B-A1EB-7BA1150B2E7B}" dt="2024-03-26T12:55:38.790" v="1544" actId="207"/>
          <ac:spMkLst>
            <pc:docMk/>
            <pc:sldMk cId="3287229896" sldId="740"/>
            <ac:spMk id="5" creationId="{E1272AA4-737C-B65E-180E-7E571908DB1F}"/>
          </ac:spMkLst>
        </pc:spChg>
        <pc:spChg chg="mod">
          <ac:chgData name="Eva-Maria Aitsam" userId="a15b6d4c-2bff-45dc-85ea-29fe285143ba" providerId="ADAL" clId="{B4E879DD-0FC0-4C2B-A1EB-7BA1150B2E7B}" dt="2024-03-26T11:29:57.185" v="623" actId="20577"/>
          <ac:spMkLst>
            <pc:docMk/>
            <pc:sldMk cId="3287229896" sldId="740"/>
            <ac:spMk id="10" creationId="{76F87DC4-F589-29FE-CFDF-90841C0B9DCB}"/>
          </ac:spMkLst>
        </pc:spChg>
        <pc:picChg chg="mod modCrop">
          <ac:chgData name="Eva-Maria Aitsam" userId="a15b6d4c-2bff-45dc-85ea-29fe285143ba" providerId="ADAL" clId="{B4E879DD-0FC0-4C2B-A1EB-7BA1150B2E7B}" dt="2024-03-26T13:00:51.661" v="1658" actId="732"/>
          <ac:picMkLst>
            <pc:docMk/>
            <pc:sldMk cId="3287229896" sldId="740"/>
            <ac:picMk id="4" creationId="{238CA3C3-65E3-A942-C3B5-4F7E3E885AB2}"/>
          </ac:picMkLst>
        </pc:picChg>
        <pc:picChg chg="del mod">
          <ac:chgData name="Eva-Maria Aitsam" userId="a15b6d4c-2bff-45dc-85ea-29fe285143ba" providerId="ADAL" clId="{B4E879DD-0FC0-4C2B-A1EB-7BA1150B2E7B}" dt="2024-03-26T11:44:34.691" v="737" actId="21"/>
          <ac:picMkLst>
            <pc:docMk/>
            <pc:sldMk cId="3287229896" sldId="740"/>
            <ac:picMk id="7" creationId="{A4BB8C48-36FC-A15D-BD38-279614CF0EFD}"/>
          </ac:picMkLst>
        </pc:picChg>
        <pc:picChg chg="add mod">
          <ac:chgData name="Eva-Maria Aitsam" userId="a15b6d4c-2bff-45dc-85ea-29fe285143ba" providerId="ADAL" clId="{B4E879DD-0FC0-4C2B-A1EB-7BA1150B2E7B}" dt="2024-03-26T13:00:47.260" v="1657" actId="1076"/>
          <ac:picMkLst>
            <pc:docMk/>
            <pc:sldMk cId="3287229896" sldId="740"/>
            <ac:picMk id="8" creationId="{1D2399BD-F97F-5657-1189-2EC545FE7E01}"/>
          </ac:picMkLst>
        </pc:picChg>
      </pc:sldChg>
      <pc:sldChg chg="modSp mod">
        <pc:chgData name="Eva-Maria Aitsam" userId="a15b6d4c-2bff-45dc-85ea-29fe285143ba" providerId="ADAL" clId="{B4E879DD-0FC0-4C2B-A1EB-7BA1150B2E7B}" dt="2024-03-26T13:13:20.822" v="1838" actId="20577"/>
        <pc:sldMkLst>
          <pc:docMk/>
          <pc:sldMk cId="3939335790" sldId="741"/>
        </pc:sldMkLst>
        <pc:spChg chg="mod">
          <ac:chgData name="Eva-Maria Aitsam" userId="a15b6d4c-2bff-45dc-85ea-29fe285143ba" providerId="ADAL" clId="{B4E879DD-0FC0-4C2B-A1EB-7BA1150B2E7B}" dt="2024-03-26T13:13:20.822" v="1838" actId="20577"/>
          <ac:spMkLst>
            <pc:docMk/>
            <pc:sldMk cId="3939335790" sldId="741"/>
            <ac:spMk id="7" creationId="{AD2D9213-E4DE-10CB-2225-F1242B6A102E}"/>
          </ac:spMkLst>
        </pc:spChg>
      </pc:sldChg>
      <pc:sldChg chg="modSp mod">
        <pc:chgData name="Eva-Maria Aitsam" userId="a15b6d4c-2bff-45dc-85ea-29fe285143ba" providerId="ADAL" clId="{B4E879DD-0FC0-4C2B-A1EB-7BA1150B2E7B}" dt="2024-03-26T12:46:17.274" v="1437" actId="1076"/>
        <pc:sldMkLst>
          <pc:docMk/>
          <pc:sldMk cId="372009255" sldId="742"/>
        </pc:sldMkLst>
        <pc:spChg chg="mod">
          <ac:chgData name="Eva-Maria Aitsam" userId="a15b6d4c-2bff-45dc-85ea-29fe285143ba" providerId="ADAL" clId="{B4E879DD-0FC0-4C2B-A1EB-7BA1150B2E7B}" dt="2024-03-26T12:46:17.274" v="1437" actId="1076"/>
          <ac:spMkLst>
            <pc:docMk/>
            <pc:sldMk cId="372009255" sldId="742"/>
            <ac:spMk id="4" creationId="{369CA0E0-6863-8779-7524-E6186F183C35}"/>
          </ac:spMkLst>
        </pc:spChg>
        <pc:spChg chg="mod">
          <ac:chgData name="Eva-Maria Aitsam" userId="a15b6d4c-2bff-45dc-85ea-29fe285143ba" providerId="ADAL" clId="{B4E879DD-0FC0-4C2B-A1EB-7BA1150B2E7B}" dt="2024-03-26T12:46:13.131" v="1436" actId="1076"/>
          <ac:spMkLst>
            <pc:docMk/>
            <pc:sldMk cId="372009255" sldId="742"/>
            <ac:spMk id="5" creationId="{E1272AA4-737C-B65E-180E-7E571908DB1F}"/>
          </ac:spMkLst>
        </pc:spChg>
        <pc:spChg chg="mod">
          <ac:chgData name="Eva-Maria Aitsam" userId="a15b6d4c-2bff-45dc-85ea-29fe285143ba" providerId="ADAL" clId="{B4E879DD-0FC0-4C2B-A1EB-7BA1150B2E7B}" dt="2024-03-26T11:16:56.736" v="473" actId="20577"/>
          <ac:spMkLst>
            <pc:docMk/>
            <pc:sldMk cId="372009255" sldId="742"/>
            <ac:spMk id="17" creationId="{B9252005-AF34-FF3E-0111-5929B8579001}"/>
          </ac:spMkLst>
        </pc:spChg>
        <pc:picChg chg="mod">
          <ac:chgData name="Eva-Maria Aitsam" userId="a15b6d4c-2bff-45dc-85ea-29fe285143ba" providerId="ADAL" clId="{B4E879DD-0FC0-4C2B-A1EB-7BA1150B2E7B}" dt="2024-03-26T12:46:10.922" v="1435" actId="1076"/>
          <ac:picMkLst>
            <pc:docMk/>
            <pc:sldMk cId="372009255" sldId="742"/>
            <ac:picMk id="3" creationId="{62A27037-63A6-45AF-9173-C458AEB7A76D}"/>
          </ac:picMkLst>
        </pc:picChg>
      </pc:sldChg>
      <pc:sldChg chg="del">
        <pc:chgData name="Eva-Maria Aitsam" userId="a15b6d4c-2bff-45dc-85ea-29fe285143ba" providerId="ADAL" clId="{B4E879DD-0FC0-4C2B-A1EB-7BA1150B2E7B}" dt="2024-03-26T11:29:24.985" v="572" actId="47"/>
        <pc:sldMkLst>
          <pc:docMk/>
          <pc:sldMk cId="2880107087" sldId="743"/>
        </pc:sldMkLst>
      </pc:sldChg>
      <pc:sldChg chg="modSp mod modNotesTx">
        <pc:chgData name="Eva-Maria Aitsam" userId="a15b6d4c-2bff-45dc-85ea-29fe285143ba" providerId="ADAL" clId="{B4E879DD-0FC0-4C2B-A1EB-7BA1150B2E7B}" dt="2024-03-26T12:34:39.977" v="1283" actId="20577"/>
        <pc:sldMkLst>
          <pc:docMk/>
          <pc:sldMk cId="2410152101" sldId="745"/>
        </pc:sldMkLst>
        <pc:spChg chg="mod">
          <ac:chgData name="Eva-Maria Aitsam" userId="a15b6d4c-2bff-45dc-85ea-29fe285143ba" providerId="ADAL" clId="{B4E879DD-0FC0-4C2B-A1EB-7BA1150B2E7B}" dt="2024-03-26T12:34:39.977" v="1283" actId="20577"/>
          <ac:spMkLst>
            <pc:docMk/>
            <pc:sldMk cId="2410152101" sldId="745"/>
            <ac:spMk id="2" creationId="{8F7DA193-F6C6-0F5A-CEB4-C2A30535CEC6}"/>
          </ac:spMkLst>
        </pc:spChg>
      </pc:sldChg>
      <pc:sldChg chg="modSp mod modNotesTx">
        <pc:chgData name="Eva-Maria Aitsam" userId="a15b6d4c-2bff-45dc-85ea-29fe285143ba" providerId="ADAL" clId="{B4E879DD-0FC0-4C2B-A1EB-7BA1150B2E7B}" dt="2024-03-26T13:07:30.088" v="1766" actId="20577"/>
        <pc:sldMkLst>
          <pc:docMk/>
          <pc:sldMk cId="2820414568" sldId="746"/>
        </pc:sldMkLst>
        <pc:spChg chg="mod">
          <ac:chgData name="Eva-Maria Aitsam" userId="a15b6d4c-2bff-45dc-85ea-29fe285143ba" providerId="ADAL" clId="{B4E879DD-0FC0-4C2B-A1EB-7BA1150B2E7B}" dt="2024-03-26T13:07:30.088" v="1766" actId="20577"/>
          <ac:spMkLst>
            <pc:docMk/>
            <pc:sldMk cId="2820414568" sldId="746"/>
            <ac:spMk id="2" creationId="{8F7DA193-F6C6-0F5A-CEB4-C2A30535CEC6}"/>
          </ac:spMkLst>
        </pc:spChg>
        <pc:spChg chg="mod">
          <ac:chgData name="Eva-Maria Aitsam" userId="a15b6d4c-2bff-45dc-85ea-29fe285143ba" providerId="ADAL" clId="{B4E879DD-0FC0-4C2B-A1EB-7BA1150B2E7B}" dt="2024-03-26T13:02:58.446" v="1718" actId="20577"/>
          <ac:spMkLst>
            <pc:docMk/>
            <pc:sldMk cId="2820414568" sldId="746"/>
            <ac:spMk id="4" creationId="{DB17D123-B8BF-95D7-3155-0F291DFAC75E}"/>
          </ac:spMkLst>
        </pc:spChg>
        <pc:picChg chg="mod">
          <ac:chgData name="Eva-Maria Aitsam" userId="a15b6d4c-2bff-45dc-85ea-29fe285143ba" providerId="ADAL" clId="{B4E879DD-0FC0-4C2B-A1EB-7BA1150B2E7B}" dt="2024-03-26T13:03:10.645" v="1720" actId="29295"/>
          <ac:picMkLst>
            <pc:docMk/>
            <pc:sldMk cId="2820414568" sldId="746"/>
            <ac:picMk id="3" creationId="{1320D99E-BA09-1444-37B6-04A5F95F6BCD}"/>
          </ac:picMkLst>
        </pc:picChg>
      </pc:sldChg>
      <pc:sldChg chg="addSp delSp modSp mod">
        <pc:chgData name="Eva-Maria Aitsam" userId="a15b6d4c-2bff-45dc-85ea-29fe285143ba" providerId="ADAL" clId="{B4E879DD-0FC0-4C2B-A1EB-7BA1150B2E7B}" dt="2024-03-26T13:05:53.800" v="1747" actId="207"/>
        <pc:sldMkLst>
          <pc:docMk/>
          <pc:sldMk cId="1325462998" sldId="747"/>
        </pc:sldMkLst>
        <pc:spChg chg="del">
          <ac:chgData name="Eva-Maria Aitsam" userId="a15b6d4c-2bff-45dc-85ea-29fe285143ba" providerId="ADAL" clId="{B4E879DD-0FC0-4C2B-A1EB-7BA1150B2E7B}" dt="2024-03-26T11:12:46.198" v="372" actId="478"/>
          <ac:spMkLst>
            <pc:docMk/>
            <pc:sldMk cId="1325462998" sldId="747"/>
            <ac:spMk id="2" creationId="{8F7DA193-F6C6-0F5A-CEB4-C2A30535CEC6}"/>
          </ac:spMkLst>
        </pc:spChg>
        <pc:spChg chg="add del mod">
          <ac:chgData name="Eva-Maria Aitsam" userId="a15b6d4c-2bff-45dc-85ea-29fe285143ba" providerId="ADAL" clId="{B4E879DD-0FC0-4C2B-A1EB-7BA1150B2E7B}" dt="2024-03-26T11:12:49.144" v="373" actId="478"/>
          <ac:spMkLst>
            <pc:docMk/>
            <pc:sldMk cId="1325462998" sldId="747"/>
            <ac:spMk id="7" creationId="{3BE8D965-BF27-68CA-4083-F9ACFAEF4B4A}"/>
          </ac:spMkLst>
        </pc:spChg>
        <pc:spChg chg="add mod">
          <ac:chgData name="Eva-Maria Aitsam" userId="a15b6d4c-2bff-45dc-85ea-29fe285143ba" providerId="ADAL" clId="{B4E879DD-0FC0-4C2B-A1EB-7BA1150B2E7B}" dt="2024-03-26T13:05:46.064" v="1746" actId="20577"/>
          <ac:spMkLst>
            <pc:docMk/>
            <pc:sldMk cId="1325462998" sldId="747"/>
            <ac:spMk id="8" creationId="{670E2215-426A-16C6-1B3E-3001DD62B0D7}"/>
          </ac:spMkLst>
        </pc:spChg>
        <pc:spChg chg="add mod">
          <ac:chgData name="Eva-Maria Aitsam" userId="a15b6d4c-2bff-45dc-85ea-29fe285143ba" providerId="ADAL" clId="{B4E879DD-0FC0-4C2B-A1EB-7BA1150B2E7B}" dt="2024-03-26T13:05:53.800" v="1747" actId="207"/>
          <ac:spMkLst>
            <pc:docMk/>
            <pc:sldMk cId="1325462998" sldId="747"/>
            <ac:spMk id="10" creationId="{D8E16646-2927-C1F8-01CD-F6B4230A85AD}"/>
          </ac:spMkLst>
        </pc:spChg>
        <pc:picChg chg="del mod">
          <ac:chgData name="Eva-Maria Aitsam" userId="a15b6d4c-2bff-45dc-85ea-29fe285143ba" providerId="ADAL" clId="{B4E879DD-0FC0-4C2B-A1EB-7BA1150B2E7B}" dt="2024-03-26T11:20:09.746" v="498" actId="478"/>
          <ac:picMkLst>
            <pc:docMk/>
            <pc:sldMk cId="1325462998" sldId="747"/>
            <ac:picMk id="3" creationId="{5C76FAE2-51C5-69CD-C418-FC282C33FA22}"/>
          </ac:picMkLst>
        </pc:picChg>
        <pc:picChg chg="add mod">
          <ac:chgData name="Eva-Maria Aitsam" userId="a15b6d4c-2bff-45dc-85ea-29fe285143ba" providerId="ADAL" clId="{B4E879DD-0FC0-4C2B-A1EB-7BA1150B2E7B}" dt="2024-03-26T11:20:13.633" v="499" actId="1076"/>
          <ac:picMkLst>
            <pc:docMk/>
            <pc:sldMk cId="1325462998" sldId="747"/>
            <ac:picMk id="9" creationId="{27A1FF0D-8DB4-A9FB-2F8F-20FCA3D5228C}"/>
          </ac:picMkLst>
        </pc:picChg>
      </pc:sldChg>
      <pc:sldChg chg="delSp modSp mod">
        <pc:chgData name="Eva-Maria Aitsam" userId="a15b6d4c-2bff-45dc-85ea-29fe285143ba" providerId="ADAL" clId="{B4E879DD-0FC0-4C2B-A1EB-7BA1150B2E7B}" dt="2024-03-26T13:14:19.818" v="1852" actId="1076"/>
        <pc:sldMkLst>
          <pc:docMk/>
          <pc:sldMk cId="2319800582" sldId="751"/>
        </pc:sldMkLst>
        <pc:spChg chg="mod">
          <ac:chgData name="Eva-Maria Aitsam" userId="a15b6d4c-2bff-45dc-85ea-29fe285143ba" providerId="ADAL" clId="{B4E879DD-0FC0-4C2B-A1EB-7BA1150B2E7B}" dt="2024-03-26T13:14:19.818" v="1852" actId="1076"/>
          <ac:spMkLst>
            <pc:docMk/>
            <pc:sldMk cId="2319800582" sldId="751"/>
            <ac:spMk id="2" creationId="{8F7DA193-F6C6-0F5A-CEB4-C2A30535CEC6}"/>
          </ac:spMkLst>
        </pc:spChg>
        <pc:picChg chg="del mod">
          <ac:chgData name="Eva-Maria Aitsam" userId="a15b6d4c-2bff-45dc-85ea-29fe285143ba" providerId="ADAL" clId="{B4E879DD-0FC0-4C2B-A1EB-7BA1150B2E7B}" dt="2024-03-26T13:12:02.657" v="1821" actId="478"/>
          <ac:picMkLst>
            <pc:docMk/>
            <pc:sldMk cId="2319800582" sldId="751"/>
            <ac:picMk id="6" creationId="{C743B6EE-C556-2B2A-C4A7-AA5F459D8B46}"/>
          </ac:picMkLst>
        </pc:picChg>
      </pc:sldChg>
      <pc:sldChg chg="modSp mod">
        <pc:chgData name="Eva-Maria Aitsam" userId="a15b6d4c-2bff-45dc-85ea-29fe285143ba" providerId="ADAL" clId="{B4E879DD-0FC0-4C2B-A1EB-7BA1150B2E7B}" dt="2024-03-26T12:08:21.790" v="1120" actId="207"/>
        <pc:sldMkLst>
          <pc:docMk/>
          <pc:sldMk cId="1751288304" sldId="752"/>
        </pc:sldMkLst>
        <pc:spChg chg="mod">
          <ac:chgData name="Eva-Maria Aitsam" userId="a15b6d4c-2bff-45dc-85ea-29fe285143ba" providerId="ADAL" clId="{B4E879DD-0FC0-4C2B-A1EB-7BA1150B2E7B}" dt="2024-03-26T12:08:21.790" v="1120" actId="207"/>
          <ac:spMkLst>
            <pc:docMk/>
            <pc:sldMk cId="1751288304" sldId="752"/>
            <ac:spMk id="2" creationId="{8F7DA193-F6C6-0F5A-CEB4-C2A30535CEC6}"/>
          </ac:spMkLst>
        </pc:spChg>
      </pc:sldChg>
      <pc:sldChg chg="add del">
        <pc:chgData name="Eva-Maria Aitsam" userId="a15b6d4c-2bff-45dc-85ea-29fe285143ba" providerId="ADAL" clId="{B4E879DD-0FC0-4C2B-A1EB-7BA1150B2E7B}" dt="2024-03-26T11:08:25.320" v="293" actId="47"/>
        <pc:sldMkLst>
          <pc:docMk/>
          <pc:sldMk cId="1790333634" sldId="754"/>
        </pc:sldMkLst>
      </pc:sldChg>
      <pc:sldChg chg="addSp modSp mod">
        <pc:chgData name="Eva-Maria Aitsam" userId="a15b6d4c-2bff-45dc-85ea-29fe285143ba" providerId="ADAL" clId="{B4E879DD-0FC0-4C2B-A1EB-7BA1150B2E7B}" dt="2024-03-26T11:05:12.137" v="238" actId="207"/>
        <pc:sldMkLst>
          <pc:docMk/>
          <pc:sldMk cId="3635726960" sldId="755"/>
        </pc:sldMkLst>
        <pc:spChg chg="add mod">
          <ac:chgData name="Eva-Maria Aitsam" userId="a15b6d4c-2bff-45dc-85ea-29fe285143ba" providerId="ADAL" clId="{B4E879DD-0FC0-4C2B-A1EB-7BA1150B2E7B}" dt="2024-03-26T11:05:12.137" v="238" actId="207"/>
          <ac:spMkLst>
            <pc:docMk/>
            <pc:sldMk cId="3635726960" sldId="755"/>
            <ac:spMk id="20" creationId="{AE88A32E-89C3-B35D-B39A-6CAA8FEE2B06}"/>
          </ac:spMkLst>
        </pc:spChg>
        <pc:picChg chg="mod">
          <ac:chgData name="Eva-Maria Aitsam" userId="a15b6d4c-2bff-45dc-85ea-29fe285143ba" providerId="ADAL" clId="{B4E879DD-0FC0-4C2B-A1EB-7BA1150B2E7B}" dt="2024-03-26T11:04:41.465" v="214" actId="1076"/>
          <ac:picMkLst>
            <pc:docMk/>
            <pc:sldMk cId="3635726960" sldId="755"/>
            <ac:picMk id="2" creationId="{1CEC5C1F-8FFA-2B9D-6335-A89C9E2F22C2}"/>
          </ac:picMkLst>
        </pc:picChg>
      </pc:sldChg>
      <pc:sldChg chg="add del">
        <pc:chgData name="Eva-Maria Aitsam" userId="a15b6d4c-2bff-45dc-85ea-29fe285143ba" providerId="ADAL" clId="{B4E879DD-0FC0-4C2B-A1EB-7BA1150B2E7B}" dt="2024-03-26T11:59:20.622" v="862" actId="47"/>
        <pc:sldMkLst>
          <pc:docMk/>
          <pc:sldMk cId="1347300907" sldId="757"/>
        </pc:sldMkLst>
      </pc:sldChg>
      <pc:sldChg chg="modSp mod">
        <pc:chgData name="Eva-Maria Aitsam" userId="a15b6d4c-2bff-45dc-85ea-29fe285143ba" providerId="ADAL" clId="{B4E879DD-0FC0-4C2B-A1EB-7BA1150B2E7B}" dt="2024-03-26T12:33:41.910" v="1242" actId="108"/>
        <pc:sldMkLst>
          <pc:docMk/>
          <pc:sldMk cId="949724848" sldId="764"/>
        </pc:sldMkLst>
        <pc:spChg chg="mod">
          <ac:chgData name="Eva-Maria Aitsam" userId="a15b6d4c-2bff-45dc-85ea-29fe285143ba" providerId="ADAL" clId="{B4E879DD-0FC0-4C2B-A1EB-7BA1150B2E7B}" dt="2024-03-26T12:33:41.910" v="1242" actId="108"/>
          <ac:spMkLst>
            <pc:docMk/>
            <pc:sldMk cId="949724848" sldId="764"/>
            <ac:spMk id="3" creationId="{5E0F4BCC-6CE7-4038-DDDF-397E4ACD149C}"/>
          </ac:spMkLst>
        </pc:spChg>
      </pc:sldChg>
      <pc:sldChg chg="modSp mod">
        <pc:chgData name="Eva-Maria Aitsam" userId="a15b6d4c-2bff-45dc-85ea-29fe285143ba" providerId="ADAL" clId="{B4E879DD-0FC0-4C2B-A1EB-7BA1150B2E7B}" dt="2024-03-26T12:34:49.901" v="1285" actId="14100"/>
        <pc:sldMkLst>
          <pc:docMk/>
          <pc:sldMk cId="4243645154" sldId="766"/>
        </pc:sldMkLst>
        <pc:spChg chg="mod">
          <ac:chgData name="Eva-Maria Aitsam" userId="a15b6d4c-2bff-45dc-85ea-29fe285143ba" providerId="ADAL" clId="{B4E879DD-0FC0-4C2B-A1EB-7BA1150B2E7B}" dt="2024-03-26T12:34:49.901" v="1285" actId="14100"/>
          <ac:spMkLst>
            <pc:docMk/>
            <pc:sldMk cId="4243645154" sldId="766"/>
            <ac:spMk id="27" creationId="{37D939DF-011D-47C2-77FB-D65A92EC6BC5}"/>
          </ac:spMkLst>
        </pc:spChg>
      </pc:sldChg>
      <pc:sldChg chg="modSp mod">
        <pc:chgData name="Eva-Maria Aitsam" userId="a15b6d4c-2bff-45dc-85ea-29fe285143ba" providerId="ADAL" clId="{B4E879DD-0FC0-4C2B-A1EB-7BA1150B2E7B}" dt="2024-03-26T12:36:22.782" v="1316" actId="1076"/>
        <pc:sldMkLst>
          <pc:docMk/>
          <pc:sldMk cId="731128142" sldId="767"/>
        </pc:sldMkLst>
        <pc:spChg chg="mod">
          <ac:chgData name="Eva-Maria Aitsam" userId="a15b6d4c-2bff-45dc-85ea-29fe285143ba" providerId="ADAL" clId="{B4E879DD-0FC0-4C2B-A1EB-7BA1150B2E7B}" dt="2024-03-26T10:56:34.610" v="101" actId="14100"/>
          <ac:spMkLst>
            <pc:docMk/>
            <pc:sldMk cId="731128142" sldId="767"/>
            <ac:spMk id="19" creationId="{1DEDCE6F-6DE0-2032-C0DF-F55B1C0B6938}"/>
          </ac:spMkLst>
        </pc:spChg>
        <pc:spChg chg="mod">
          <ac:chgData name="Eva-Maria Aitsam" userId="a15b6d4c-2bff-45dc-85ea-29fe285143ba" providerId="ADAL" clId="{B4E879DD-0FC0-4C2B-A1EB-7BA1150B2E7B}" dt="2024-03-26T12:35:33.336" v="1305" actId="14100"/>
          <ac:spMkLst>
            <pc:docMk/>
            <pc:sldMk cId="731128142" sldId="767"/>
            <ac:spMk id="20" creationId="{520639C5-B48C-7862-B192-6EAFA410E28D}"/>
          </ac:spMkLst>
        </pc:spChg>
        <pc:grpChg chg="mod">
          <ac:chgData name="Eva-Maria Aitsam" userId="a15b6d4c-2bff-45dc-85ea-29fe285143ba" providerId="ADAL" clId="{B4E879DD-0FC0-4C2B-A1EB-7BA1150B2E7B}" dt="2024-03-26T10:56:36.466" v="102" actId="1076"/>
          <ac:grpSpMkLst>
            <pc:docMk/>
            <pc:sldMk cId="731128142" sldId="767"/>
            <ac:grpSpMk id="40" creationId="{8136E3DE-6F1A-A18B-7929-3E26A37E654B}"/>
          </ac:grpSpMkLst>
        </pc:grpChg>
        <pc:graphicFrameChg chg="mod modGraphic">
          <ac:chgData name="Eva-Maria Aitsam" userId="a15b6d4c-2bff-45dc-85ea-29fe285143ba" providerId="ADAL" clId="{B4E879DD-0FC0-4C2B-A1EB-7BA1150B2E7B}" dt="2024-03-26T12:36:17.687" v="1314" actId="1076"/>
          <ac:graphicFrameMkLst>
            <pc:docMk/>
            <pc:sldMk cId="731128142" sldId="767"/>
            <ac:graphicFrameMk id="2" creationId="{269B8F26-0471-439C-204F-AB4D2BBF8E05}"/>
          </ac:graphicFrameMkLst>
        </pc:graphicFrameChg>
        <pc:picChg chg="mod">
          <ac:chgData name="Eva-Maria Aitsam" userId="a15b6d4c-2bff-45dc-85ea-29fe285143ba" providerId="ADAL" clId="{B4E879DD-0FC0-4C2B-A1EB-7BA1150B2E7B}" dt="2024-03-26T12:36:05.840" v="1312" actId="207"/>
          <ac:picMkLst>
            <pc:docMk/>
            <pc:sldMk cId="731128142" sldId="767"/>
            <ac:picMk id="10" creationId="{F1AFD372-390F-8320-4AC5-48463BFAF6AF}"/>
          </ac:picMkLst>
        </pc:picChg>
        <pc:picChg chg="mod">
          <ac:chgData name="Eva-Maria Aitsam" userId="a15b6d4c-2bff-45dc-85ea-29fe285143ba" providerId="ADAL" clId="{B4E879DD-0FC0-4C2B-A1EB-7BA1150B2E7B}" dt="2024-03-26T12:36:21.799" v="1315" actId="1076"/>
          <ac:picMkLst>
            <pc:docMk/>
            <pc:sldMk cId="731128142" sldId="767"/>
            <ac:picMk id="16" creationId="{26DAF993-B7CE-C87B-4154-2B1D47F47F2A}"/>
          </ac:picMkLst>
        </pc:picChg>
        <pc:picChg chg="mod">
          <ac:chgData name="Eva-Maria Aitsam" userId="a15b6d4c-2bff-45dc-85ea-29fe285143ba" providerId="ADAL" clId="{B4E879DD-0FC0-4C2B-A1EB-7BA1150B2E7B}" dt="2024-03-26T12:36:22.782" v="1316" actId="1076"/>
          <ac:picMkLst>
            <pc:docMk/>
            <pc:sldMk cId="731128142" sldId="767"/>
            <ac:picMk id="18" creationId="{A682CE6F-BFB5-D85E-65DC-A441837114C3}"/>
          </ac:picMkLst>
        </pc:picChg>
        <pc:cxnChg chg="mod">
          <ac:chgData name="Eva-Maria Aitsam" userId="a15b6d4c-2bff-45dc-85ea-29fe285143ba" providerId="ADAL" clId="{B4E879DD-0FC0-4C2B-A1EB-7BA1150B2E7B}" dt="2024-03-26T12:35:36.478" v="1306" actId="14100"/>
          <ac:cxnSpMkLst>
            <pc:docMk/>
            <pc:sldMk cId="731128142" sldId="767"/>
            <ac:cxnSpMk id="24" creationId="{C8A3D2DF-746A-0150-1D57-9E3A34F52A9E}"/>
          </ac:cxnSpMkLst>
        </pc:cxnChg>
      </pc:sldChg>
      <pc:sldChg chg="addSp modSp mod ord">
        <pc:chgData name="Eva-Maria Aitsam" userId="a15b6d4c-2bff-45dc-85ea-29fe285143ba" providerId="ADAL" clId="{B4E879DD-0FC0-4C2B-A1EB-7BA1150B2E7B}" dt="2024-03-26T12:37:18.627" v="1339" actId="20577"/>
        <pc:sldMkLst>
          <pc:docMk/>
          <pc:sldMk cId="1394459604" sldId="768"/>
        </pc:sldMkLst>
        <pc:spChg chg="mod">
          <ac:chgData name="Eva-Maria Aitsam" userId="a15b6d4c-2bff-45dc-85ea-29fe285143ba" providerId="ADAL" clId="{B4E879DD-0FC0-4C2B-A1EB-7BA1150B2E7B}" dt="2024-03-26T12:37:18.627" v="1339" actId="20577"/>
          <ac:spMkLst>
            <pc:docMk/>
            <pc:sldMk cId="1394459604" sldId="768"/>
            <ac:spMk id="7" creationId="{131F4BB5-62F9-985A-71F3-E0CAF31843CA}"/>
          </ac:spMkLst>
        </pc:spChg>
        <pc:spChg chg="mod">
          <ac:chgData name="Eva-Maria Aitsam" userId="a15b6d4c-2bff-45dc-85ea-29fe285143ba" providerId="ADAL" clId="{B4E879DD-0FC0-4C2B-A1EB-7BA1150B2E7B}" dt="2024-03-26T12:37:04.107" v="1332" actId="14100"/>
          <ac:spMkLst>
            <pc:docMk/>
            <pc:sldMk cId="1394459604" sldId="768"/>
            <ac:spMk id="8" creationId="{42EE7EAB-C59B-E326-25A2-B83A1779D15B}"/>
          </ac:spMkLst>
        </pc:spChg>
        <pc:spChg chg="add mod">
          <ac:chgData name="Eva-Maria Aitsam" userId="a15b6d4c-2bff-45dc-85ea-29fe285143ba" providerId="ADAL" clId="{B4E879DD-0FC0-4C2B-A1EB-7BA1150B2E7B}" dt="2024-03-26T12:36:54.963" v="1329" actId="20577"/>
          <ac:spMkLst>
            <pc:docMk/>
            <pc:sldMk cId="1394459604" sldId="768"/>
            <ac:spMk id="23" creationId="{D17986FF-7FB4-72F4-80A2-02B1685B8761}"/>
          </ac:spMkLst>
        </pc:spChg>
        <pc:spChg chg="add mod">
          <ac:chgData name="Eva-Maria Aitsam" userId="a15b6d4c-2bff-45dc-85ea-29fe285143ba" providerId="ADAL" clId="{B4E879DD-0FC0-4C2B-A1EB-7BA1150B2E7B}" dt="2024-03-26T12:36:57.993" v="1330" actId="1076"/>
          <ac:spMkLst>
            <pc:docMk/>
            <pc:sldMk cId="1394459604" sldId="768"/>
            <ac:spMk id="24" creationId="{7DC3D2F9-C550-72E6-7511-B08AC40C4FE8}"/>
          </ac:spMkLst>
        </pc:spChg>
      </pc:sldChg>
      <pc:sldChg chg="del">
        <pc:chgData name="Eva-Maria Aitsam" userId="a15b6d4c-2bff-45dc-85ea-29fe285143ba" providerId="ADAL" clId="{B4E879DD-0FC0-4C2B-A1EB-7BA1150B2E7B}" dt="2024-03-26T11:14:07.658" v="376" actId="47"/>
        <pc:sldMkLst>
          <pc:docMk/>
          <pc:sldMk cId="1193008236" sldId="770"/>
        </pc:sldMkLst>
      </pc:sldChg>
      <pc:sldChg chg="addSp delSp modSp mod">
        <pc:chgData name="Eva-Maria Aitsam" userId="a15b6d4c-2bff-45dc-85ea-29fe285143ba" providerId="ADAL" clId="{B4E879DD-0FC0-4C2B-A1EB-7BA1150B2E7B}" dt="2024-03-26T13:33:13.920" v="2475" actId="1076"/>
        <pc:sldMkLst>
          <pc:docMk/>
          <pc:sldMk cId="4278035787" sldId="771"/>
        </pc:sldMkLst>
        <pc:spChg chg="mod">
          <ac:chgData name="Eva-Maria Aitsam" userId="a15b6d4c-2bff-45dc-85ea-29fe285143ba" providerId="ADAL" clId="{B4E879DD-0FC0-4C2B-A1EB-7BA1150B2E7B}" dt="2024-03-26T13:33:09.690" v="2473" actId="255"/>
          <ac:spMkLst>
            <pc:docMk/>
            <pc:sldMk cId="4278035787" sldId="771"/>
            <ac:spMk id="4" creationId="{C9575CC9-07CE-0D27-AEB0-349C442156A7}"/>
          </ac:spMkLst>
        </pc:spChg>
        <pc:spChg chg="mod">
          <ac:chgData name="Eva-Maria Aitsam" userId="a15b6d4c-2bff-45dc-85ea-29fe285143ba" providerId="ADAL" clId="{B4E879DD-0FC0-4C2B-A1EB-7BA1150B2E7B}" dt="2024-03-26T13:33:09.690" v="2473" actId="255"/>
          <ac:spMkLst>
            <pc:docMk/>
            <pc:sldMk cId="4278035787" sldId="771"/>
            <ac:spMk id="5" creationId="{F46548B3-1372-CF59-2803-BCFAAA1981CF}"/>
          </ac:spMkLst>
        </pc:spChg>
        <pc:spChg chg="del mod">
          <ac:chgData name="Eva-Maria Aitsam" userId="a15b6d4c-2bff-45dc-85ea-29fe285143ba" providerId="ADAL" clId="{B4E879DD-0FC0-4C2B-A1EB-7BA1150B2E7B}" dt="2024-03-26T13:30:31.744" v="2314" actId="478"/>
          <ac:spMkLst>
            <pc:docMk/>
            <pc:sldMk cId="4278035787" sldId="771"/>
            <ac:spMk id="6" creationId="{50CC4AB1-1CAA-5D89-CCC5-874F103B6388}"/>
          </ac:spMkLst>
        </pc:spChg>
        <pc:spChg chg="add del mod">
          <ac:chgData name="Eva-Maria Aitsam" userId="a15b6d4c-2bff-45dc-85ea-29fe285143ba" providerId="ADAL" clId="{B4E879DD-0FC0-4C2B-A1EB-7BA1150B2E7B}" dt="2024-03-26T13:31:38.301" v="2337" actId="478"/>
          <ac:spMkLst>
            <pc:docMk/>
            <pc:sldMk cId="4278035787" sldId="771"/>
            <ac:spMk id="10" creationId="{397DD672-387B-7B1A-4843-24B3D9C4B079}"/>
          </ac:spMkLst>
        </pc:spChg>
        <pc:spChg chg="add mod">
          <ac:chgData name="Eva-Maria Aitsam" userId="a15b6d4c-2bff-45dc-85ea-29fe285143ba" providerId="ADAL" clId="{B4E879DD-0FC0-4C2B-A1EB-7BA1150B2E7B}" dt="2024-03-26T13:33:13.920" v="2475" actId="1076"/>
          <ac:spMkLst>
            <pc:docMk/>
            <pc:sldMk cId="4278035787" sldId="771"/>
            <ac:spMk id="13" creationId="{805F7655-E307-2306-3462-7C012C7C3610}"/>
          </ac:spMkLst>
        </pc:spChg>
        <pc:picChg chg="add mod">
          <ac:chgData name="Eva-Maria Aitsam" userId="a15b6d4c-2bff-45dc-85ea-29fe285143ba" providerId="ADAL" clId="{B4E879DD-0FC0-4C2B-A1EB-7BA1150B2E7B}" dt="2024-03-26T13:30:40.437" v="2319" actId="1076"/>
          <ac:picMkLst>
            <pc:docMk/>
            <pc:sldMk cId="4278035787" sldId="771"/>
            <ac:picMk id="8" creationId="{2C3036C2-3DCF-9B1C-5BA1-AB02A93AE753}"/>
          </ac:picMkLst>
        </pc:picChg>
        <pc:picChg chg="add mod modCrop">
          <ac:chgData name="Eva-Maria Aitsam" userId="a15b6d4c-2bff-45dc-85ea-29fe285143ba" providerId="ADAL" clId="{B4E879DD-0FC0-4C2B-A1EB-7BA1150B2E7B}" dt="2024-03-26T13:31:07.629" v="2332" actId="1076"/>
          <ac:picMkLst>
            <pc:docMk/>
            <pc:sldMk cId="4278035787" sldId="771"/>
            <ac:picMk id="9" creationId="{130C6038-A784-6DC3-1347-92C9C919245C}"/>
          </ac:picMkLst>
        </pc:picChg>
        <pc:picChg chg="add del mod">
          <ac:chgData name="Eva-Maria Aitsam" userId="a15b6d4c-2bff-45dc-85ea-29fe285143ba" providerId="ADAL" clId="{B4E879DD-0FC0-4C2B-A1EB-7BA1150B2E7B}" dt="2024-03-26T13:32:43.866" v="2465" actId="478"/>
          <ac:picMkLst>
            <pc:docMk/>
            <pc:sldMk cId="4278035787" sldId="771"/>
            <ac:picMk id="12" creationId="{C6828443-8B04-DBF3-376A-CA17BE49C7A0}"/>
          </ac:picMkLst>
        </pc:picChg>
      </pc:sldChg>
      <pc:sldChg chg="modSp add del mod">
        <pc:chgData name="Eva-Maria Aitsam" userId="a15b6d4c-2bff-45dc-85ea-29fe285143ba" providerId="ADAL" clId="{B4E879DD-0FC0-4C2B-A1EB-7BA1150B2E7B}" dt="2024-03-26T12:00:18.052" v="873" actId="47"/>
        <pc:sldMkLst>
          <pc:docMk/>
          <pc:sldMk cId="3774851593" sldId="772"/>
        </pc:sldMkLst>
        <pc:picChg chg="mod modCrop">
          <ac:chgData name="Eva-Maria Aitsam" userId="a15b6d4c-2bff-45dc-85ea-29fe285143ba" providerId="ADAL" clId="{B4E879DD-0FC0-4C2B-A1EB-7BA1150B2E7B}" dt="2024-03-26T11:59:43.271" v="866" actId="732"/>
          <ac:picMkLst>
            <pc:docMk/>
            <pc:sldMk cId="3774851593" sldId="772"/>
            <ac:picMk id="2" creationId="{E76DDF25-8E1B-E9AB-ED25-9337E8FEEBA4}"/>
          </ac:picMkLst>
        </pc:picChg>
      </pc:sldChg>
      <pc:sldChg chg="addSp modSp mod">
        <pc:chgData name="Eva-Maria Aitsam" userId="a15b6d4c-2bff-45dc-85ea-29fe285143ba" providerId="ADAL" clId="{B4E879DD-0FC0-4C2B-A1EB-7BA1150B2E7B}" dt="2024-03-26T13:09:43.859" v="1783" actId="1076"/>
        <pc:sldMkLst>
          <pc:docMk/>
          <pc:sldMk cId="1438533646" sldId="773"/>
        </pc:sldMkLst>
        <pc:spChg chg="mod">
          <ac:chgData name="Eva-Maria Aitsam" userId="a15b6d4c-2bff-45dc-85ea-29fe285143ba" providerId="ADAL" clId="{B4E879DD-0FC0-4C2B-A1EB-7BA1150B2E7B}" dt="2024-03-26T13:08:40.312" v="1767" actId="207"/>
          <ac:spMkLst>
            <pc:docMk/>
            <pc:sldMk cId="1438533646" sldId="773"/>
            <ac:spMk id="6" creationId="{8ED6737C-3239-B822-2D1F-59ACE58678E0}"/>
          </ac:spMkLst>
        </pc:spChg>
        <pc:spChg chg="mod">
          <ac:chgData name="Eva-Maria Aitsam" userId="a15b6d4c-2bff-45dc-85ea-29fe285143ba" providerId="ADAL" clId="{B4E879DD-0FC0-4C2B-A1EB-7BA1150B2E7B}" dt="2024-03-26T11:50:33.323" v="807" actId="20577"/>
          <ac:spMkLst>
            <pc:docMk/>
            <pc:sldMk cId="1438533646" sldId="773"/>
            <ac:spMk id="9" creationId="{14C1F88D-7823-D920-BE6F-70A93B9A6E4D}"/>
          </ac:spMkLst>
        </pc:spChg>
        <pc:spChg chg="mod">
          <ac:chgData name="Eva-Maria Aitsam" userId="a15b6d4c-2bff-45dc-85ea-29fe285143ba" providerId="ADAL" clId="{B4E879DD-0FC0-4C2B-A1EB-7BA1150B2E7B}" dt="2024-03-26T13:09:43.859" v="1783" actId="1076"/>
          <ac:spMkLst>
            <pc:docMk/>
            <pc:sldMk cId="1438533646" sldId="773"/>
            <ac:spMk id="10" creationId="{0AF06BAB-CA53-7BDF-4162-C5B1E84BF9AD}"/>
          </ac:spMkLst>
        </pc:spChg>
        <pc:spChg chg="add mod">
          <ac:chgData name="Eva-Maria Aitsam" userId="a15b6d4c-2bff-45dc-85ea-29fe285143ba" providerId="ADAL" clId="{B4E879DD-0FC0-4C2B-A1EB-7BA1150B2E7B}" dt="2024-03-26T13:09:36.707" v="1781" actId="207"/>
          <ac:spMkLst>
            <pc:docMk/>
            <pc:sldMk cId="1438533646" sldId="773"/>
            <ac:spMk id="12" creationId="{18C48316-35CC-591A-5E99-20B1038D4169}"/>
          </ac:spMkLst>
        </pc:spChg>
        <pc:picChg chg="mod modCrop">
          <ac:chgData name="Eva-Maria Aitsam" userId="a15b6d4c-2bff-45dc-85ea-29fe285143ba" providerId="ADAL" clId="{B4E879DD-0FC0-4C2B-A1EB-7BA1150B2E7B}" dt="2024-03-26T13:09:18.435" v="1770" actId="732"/>
          <ac:picMkLst>
            <pc:docMk/>
            <pc:sldMk cId="1438533646" sldId="773"/>
            <ac:picMk id="3" creationId="{AFB40AAA-E24B-8AB8-B1EC-E25C0BFFB095}"/>
          </ac:picMkLst>
        </pc:picChg>
        <pc:picChg chg="mod">
          <ac:chgData name="Eva-Maria Aitsam" userId="a15b6d4c-2bff-45dc-85ea-29fe285143ba" providerId="ADAL" clId="{B4E879DD-0FC0-4C2B-A1EB-7BA1150B2E7B}" dt="2024-03-26T13:09:09.507" v="1768" actId="1076"/>
          <ac:picMkLst>
            <pc:docMk/>
            <pc:sldMk cId="1438533646" sldId="773"/>
            <ac:picMk id="8" creationId="{50304841-E2FD-DBC3-5386-F44FF08203EA}"/>
          </ac:picMkLst>
        </pc:picChg>
      </pc:sldChg>
      <pc:sldChg chg="addSp modSp mod ord">
        <pc:chgData name="Eva-Maria Aitsam" userId="a15b6d4c-2bff-45dc-85ea-29fe285143ba" providerId="ADAL" clId="{B4E879DD-0FC0-4C2B-A1EB-7BA1150B2E7B}" dt="2024-03-26T13:10:25.626" v="1805" actId="20577"/>
        <pc:sldMkLst>
          <pc:docMk/>
          <pc:sldMk cId="4014703237" sldId="774"/>
        </pc:sldMkLst>
        <pc:spChg chg="mod">
          <ac:chgData name="Eva-Maria Aitsam" userId="a15b6d4c-2bff-45dc-85ea-29fe285143ba" providerId="ADAL" clId="{B4E879DD-0FC0-4C2B-A1EB-7BA1150B2E7B}" dt="2024-03-26T13:10:25.626" v="1805" actId="20577"/>
          <ac:spMkLst>
            <pc:docMk/>
            <pc:sldMk cId="4014703237" sldId="774"/>
            <ac:spMk id="3" creationId="{E395A48E-EEA0-63AE-06B4-BFF824315FA9}"/>
          </ac:spMkLst>
        </pc:spChg>
        <pc:spChg chg="mod">
          <ac:chgData name="Eva-Maria Aitsam" userId="a15b6d4c-2bff-45dc-85ea-29fe285143ba" providerId="ADAL" clId="{B4E879DD-0FC0-4C2B-A1EB-7BA1150B2E7B}" dt="2024-03-26T13:09:48.156" v="1785" actId="20577"/>
          <ac:spMkLst>
            <pc:docMk/>
            <pc:sldMk cId="4014703237" sldId="774"/>
            <ac:spMk id="5" creationId="{5DCD4BC1-4B2B-F099-EFA0-1E1D7F119A93}"/>
          </ac:spMkLst>
        </pc:spChg>
        <pc:picChg chg="add mod">
          <ac:chgData name="Eva-Maria Aitsam" userId="a15b6d4c-2bff-45dc-85ea-29fe285143ba" providerId="ADAL" clId="{B4E879DD-0FC0-4C2B-A1EB-7BA1150B2E7B}" dt="2024-03-26T13:10:04.868" v="1792" actId="1076"/>
          <ac:picMkLst>
            <pc:docMk/>
            <pc:sldMk cId="4014703237" sldId="774"/>
            <ac:picMk id="4" creationId="{7AE83FA1-FB19-3538-024E-FEC8C35AC96E}"/>
          </ac:picMkLst>
        </pc:picChg>
        <pc:picChg chg="add mod modCrop">
          <ac:chgData name="Eva-Maria Aitsam" userId="a15b6d4c-2bff-45dc-85ea-29fe285143ba" providerId="ADAL" clId="{B4E879DD-0FC0-4C2B-A1EB-7BA1150B2E7B}" dt="2024-03-26T13:10:04.868" v="1792" actId="1076"/>
          <ac:picMkLst>
            <pc:docMk/>
            <pc:sldMk cId="4014703237" sldId="774"/>
            <ac:picMk id="6" creationId="{5B3BE768-E753-7E34-772E-A10E0BCDEC15}"/>
          </ac:picMkLst>
        </pc:picChg>
      </pc:sldChg>
      <pc:sldChg chg="del">
        <pc:chgData name="Eva-Maria Aitsam" userId="a15b6d4c-2bff-45dc-85ea-29fe285143ba" providerId="ADAL" clId="{B4E879DD-0FC0-4C2B-A1EB-7BA1150B2E7B}" dt="2024-03-26T11:06:43.423" v="239" actId="47"/>
        <pc:sldMkLst>
          <pc:docMk/>
          <pc:sldMk cId="2459166657" sldId="775"/>
        </pc:sldMkLst>
      </pc:sldChg>
      <pc:sldChg chg="modSp mod">
        <pc:chgData name="Eva-Maria Aitsam" userId="a15b6d4c-2bff-45dc-85ea-29fe285143ba" providerId="ADAL" clId="{B4E879DD-0FC0-4C2B-A1EB-7BA1150B2E7B}" dt="2024-03-26T11:52:26.442" v="809" actId="113"/>
        <pc:sldMkLst>
          <pc:docMk/>
          <pc:sldMk cId="2033409337" sldId="776"/>
        </pc:sldMkLst>
        <pc:spChg chg="mod">
          <ac:chgData name="Eva-Maria Aitsam" userId="a15b6d4c-2bff-45dc-85ea-29fe285143ba" providerId="ADAL" clId="{B4E879DD-0FC0-4C2B-A1EB-7BA1150B2E7B}" dt="2024-03-26T11:52:26.442" v="809" actId="113"/>
          <ac:spMkLst>
            <pc:docMk/>
            <pc:sldMk cId="2033409337" sldId="776"/>
            <ac:spMk id="16" creationId="{C799F7CE-D400-3BDC-35AB-01ECEB3AB667}"/>
          </ac:spMkLst>
        </pc:spChg>
      </pc:sldChg>
      <pc:sldChg chg="del">
        <pc:chgData name="Eva-Maria Aitsam" userId="a15b6d4c-2bff-45dc-85ea-29fe285143ba" providerId="ADAL" clId="{B4E879DD-0FC0-4C2B-A1EB-7BA1150B2E7B}" dt="2024-03-26T11:07:39.234" v="272" actId="47"/>
        <pc:sldMkLst>
          <pc:docMk/>
          <pc:sldMk cId="747144018" sldId="777"/>
        </pc:sldMkLst>
      </pc:sldChg>
      <pc:sldChg chg="del">
        <pc:chgData name="Eva-Maria Aitsam" userId="a15b6d4c-2bff-45dc-85ea-29fe285143ba" providerId="ADAL" clId="{B4E879DD-0FC0-4C2B-A1EB-7BA1150B2E7B}" dt="2024-03-26T11:48:03.984" v="758" actId="47"/>
        <pc:sldMkLst>
          <pc:docMk/>
          <pc:sldMk cId="2932875581" sldId="779"/>
        </pc:sldMkLst>
      </pc:sldChg>
      <pc:sldChg chg="modSp mod">
        <pc:chgData name="Eva-Maria Aitsam" userId="a15b6d4c-2bff-45dc-85ea-29fe285143ba" providerId="ADAL" clId="{B4E879DD-0FC0-4C2B-A1EB-7BA1150B2E7B}" dt="2024-03-26T12:34:11.538" v="1249" actId="1076"/>
        <pc:sldMkLst>
          <pc:docMk/>
          <pc:sldMk cId="1067485296" sldId="780"/>
        </pc:sldMkLst>
        <pc:spChg chg="mod">
          <ac:chgData name="Eva-Maria Aitsam" userId="a15b6d4c-2bff-45dc-85ea-29fe285143ba" providerId="ADAL" clId="{B4E879DD-0FC0-4C2B-A1EB-7BA1150B2E7B}" dt="2024-03-26T12:34:11.538" v="1249" actId="1076"/>
          <ac:spMkLst>
            <pc:docMk/>
            <pc:sldMk cId="1067485296" sldId="780"/>
            <ac:spMk id="3" creationId="{5E0F4BCC-6CE7-4038-DDDF-397E4ACD149C}"/>
          </ac:spMkLst>
        </pc:spChg>
      </pc:sldChg>
    </pc:docChg>
  </pc:docChgLst>
  <pc:docChgLst>
    <pc:chgData name="Eva-Maria Aitsam" userId="a15b6d4c-2bff-45dc-85ea-29fe285143ba" providerId="ADAL" clId="{BD73028F-5EC8-4C66-AC04-AC79C0DBC838}"/>
    <pc:docChg chg="undo custSel addSld delSld modSld">
      <pc:chgData name="Eva-Maria Aitsam" userId="a15b6d4c-2bff-45dc-85ea-29fe285143ba" providerId="ADAL" clId="{BD73028F-5EC8-4C66-AC04-AC79C0DBC838}" dt="2024-04-24T11:59:52.878" v="255" actId="20577"/>
      <pc:docMkLst>
        <pc:docMk/>
      </pc:docMkLst>
      <pc:sldChg chg="modSp mod">
        <pc:chgData name="Eva-Maria Aitsam" userId="a15b6d4c-2bff-45dc-85ea-29fe285143ba" providerId="ADAL" clId="{BD73028F-5EC8-4C66-AC04-AC79C0DBC838}" dt="2024-04-18T08:46:49.905" v="181" actId="20577"/>
        <pc:sldMkLst>
          <pc:docMk/>
          <pc:sldMk cId="3694790280" sldId="257"/>
        </pc:sldMkLst>
        <pc:spChg chg="mod">
          <ac:chgData name="Eva-Maria Aitsam" userId="a15b6d4c-2bff-45dc-85ea-29fe285143ba" providerId="ADAL" clId="{BD73028F-5EC8-4C66-AC04-AC79C0DBC838}" dt="2024-04-18T08:46:49.905" v="181" actId="20577"/>
          <ac:spMkLst>
            <pc:docMk/>
            <pc:sldMk cId="3694790280" sldId="257"/>
            <ac:spMk id="2" creationId="{C1162B84-1C73-2543-C97B-4E7C4A9D6AC6}"/>
          </ac:spMkLst>
        </pc:spChg>
      </pc:sldChg>
      <pc:sldChg chg="add del">
        <pc:chgData name="Eva-Maria Aitsam" userId="a15b6d4c-2bff-45dc-85ea-29fe285143ba" providerId="ADAL" clId="{BD73028F-5EC8-4C66-AC04-AC79C0DBC838}" dt="2024-04-18T08:44:57.417" v="105" actId="47"/>
        <pc:sldMkLst>
          <pc:docMk/>
          <pc:sldMk cId="2484600408" sldId="365"/>
        </pc:sldMkLst>
      </pc:sldChg>
      <pc:sldChg chg="add del">
        <pc:chgData name="Eva-Maria Aitsam" userId="a15b6d4c-2bff-45dc-85ea-29fe285143ba" providerId="ADAL" clId="{BD73028F-5EC8-4C66-AC04-AC79C0DBC838}" dt="2024-04-18T08:44:57.417" v="105" actId="47"/>
        <pc:sldMkLst>
          <pc:docMk/>
          <pc:sldMk cId="3335962005" sldId="366"/>
        </pc:sldMkLst>
      </pc:sldChg>
      <pc:sldChg chg="add del">
        <pc:chgData name="Eva-Maria Aitsam" userId="a15b6d4c-2bff-45dc-85ea-29fe285143ba" providerId="ADAL" clId="{BD73028F-5EC8-4C66-AC04-AC79C0DBC838}" dt="2024-04-18T08:44:57.417" v="105" actId="47"/>
        <pc:sldMkLst>
          <pc:docMk/>
          <pc:sldMk cId="3412379708" sldId="367"/>
        </pc:sldMkLst>
      </pc:sldChg>
      <pc:sldChg chg="add del">
        <pc:chgData name="Eva-Maria Aitsam" userId="a15b6d4c-2bff-45dc-85ea-29fe285143ba" providerId="ADAL" clId="{BD73028F-5EC8-4C66-AC04-AC79C0DBC838}" dt="2024-04-18T08:44:57.417" v="105" actId="47"/>
        <pc:sldMkLst>
          <pc:docMk/>
          <pc:sldMk cId="3050538841" sldId="368"/>
        </pc:sldMkLst>
      </pc:sldChg>
      <pc:sldChg chg="add del">
        <pc:chgData name="Eva-Maria Aitsam" userId="a15b6d4c-2bff-45dc-85ea-29fe285143ba" providerId="ADAL" clId="{BD73028F-5EC8-4C66-AC04-AC79C0DBC838}" dt="2024-04-18T08:44:57.417" v="105" actId="47"/>
        <pc:sldMkLst>
          <pc:docMk/>
          <pc:sldMk cId="3838445160" sldId="369"/>
        </pc:sldMkLst>
      </pc:sldChg>
      <pc:sldChg chg="modSp mod">
        <pc:chgData name="Eva-Maria Aitsam" userId="a15b6d4c-2bff-45dc-85ea-29fe285143ba" providerId="ADAL" clId="{BD73028F-5EC8-4C66-AC04-AC79C0DBC838}" dt="2024-04-18T08:46:31.782" v="135" actId="1076"/>
        <pc:sldMkLst>
          <pc:docMk/>
          <pc:sldMk cId="186132677" sldId="570"/>
        </pc:sldMkLst>
        <pc:spChg chg="mod">
          <ac:chgData name="Eva-Maria Aitsam" userId="a15b6d4c-2bff-45dc-85ea-29fe285143ba" providerId="ADAL" clId="{BD73028F-5EC8-4C66-AC04-AC79C0DBC838}" dt="2024-04-18T08:46:31.782" v="135" actId="1076"/>
          <ac:spMkLst>
            <pc:docMk/>
            <pc:sldMk cId="186132677" sldId="570"/>
            <ac:spMk id="2" creationId="{DA509D86-E373-77FF-0C41-37FE3CC514E4}"/>
          </ac:spMkLst>
        </pc:spChg>
        <pc:picChg chg="mod">
          <ac:chgData name="Eva-Maria Aitsam" userId="a15b6d4c-2bff-45dc-85ea-29fe285143ba" providerId="ADAL" clId="{BD73028F-5EC8-4C66-AC04-AC79C0DBC838}" dt="2024-04-18T08:46:26.944" v="134" actId="1076"/>
          <ac:picMkLst>
            <pc:docMk/>
            <pc:sldMk cId="186132677" sldId="570"/>
            <ac:picMk id="8" creationId="{E77158DA-6C03-1831-1A33-822F5812059F}"/>
          </ac:picMkLst>
        </pc:picChg>
      </pc:sldChg>
      <pc:sldChg chg="modSp mod">
        <pc:chgData name="Eva-Maria Aitsam" userId="a15b6d4c-2bff-45dc-85ea-29fe285143ba" providerId="ADAL" clId="{BD73028F-5EC8-4C66-AC04-AC79C0DBC838}" dt="2024-04-18T08:45:49.622" v="127" actId="1038"/>
        <pc:sldMkLst>
          <pc:docMk/>
          <pc:sldMk cId="1315271135" sldId="614"/>
        </pc:sldMkLst>
        <pc:spChg chg="mod">
          <ac:chgData name="Eva-Maria Aitsam" userId="a15b6d4c-2bff-45dc-85ea-29fe285143ba" providerId="ADAL" clId="{BD73028F-5EC8-4C66-AC04-AC79C0DBC838}" dt="2024-04-18T08:45:49.622" v="127" actId="1038"/>
          <ac:spMkLst>
            <pc:docMk/>
            <pc:sldMk cId="1315271135" sldId="614"/>
            <ac:spMk id="3" creationId="{6B9F1B55-0CAD-6DE4-9B9D-D37A51259FB8}"/>
          </ac:spMkLst>
        </pc:spChg>
        <pc:spChg chg="mod">
          <ac:chgData name="Eva-Maria Aitsam" userId="a15b6d4c-2bff-45dc-85ea-29fe285143ba" providerId="ADAL" clId="{BD73028F-5EC8-4C66-AC04-AC79C0DBC838}" dt="2024-04-18T08:45:35.222" v="123" actId="1076"/>
          <ac:spMkLst>
            <pc:docMk/>
            <pc:sldMk cId="1315271135" sldId="614"/>
            <ac:spMk id="5" creationId="{C7DF7EFD-D3A8-961C-3B2D-11C4D2D0A7BD}"/>
          </ac:spMkLst>
        </pc:spChg>
      </pc:sldChg>
      <pc:sldChg chg="modSp mod">
        <pc:chgData name="Eva-Maria Aitsam" userId="a15b6d4c-2bff-45dc-85ea-29fe285143ba" providerId="ADAL" clId="{BD73028F-5EC8-4C66-AC04-AC79C0DBC838}" dt="2024-04-18T08:44:35.268" v="101" actId="5793"/>
        <pc:sldMkLst>
          <pc:docMk/>
          <pc:sldMk cId="1634538970" sldId="632"/>
        </pc:sldMkLst>
        <pc:spChg chg="mod">
          <ac:chgData name="Eva-Maria Aitsam" userId="a15b6d4c-2bff-45dc-85ea-29fe285143ba" providerId="ADAL" clId="{BD73028F-5EC8-4C66-AC04-AC79C0DBC838}" dt="2024-04-18T08:44:18.901" v="98" actId="20577"/>
          <ac:spMkLst>
            <pc:docMk/>
            <pc:sldMk cId="1634538970" sldId="632"/>
            <ac:spMk id="2" creationId="{05FDACF8-ECD8-2903-A197-50D47269B916}"/>
          </ac:spMkLst>
        </pc:spChg>
        <pc:spChg chg="mod">
          <ac:chgData name="Eva-Maria Aitsam" userId="a15b6d4c-2bff-45dc-85ea-29fe285143ba" providerId="ADAL" clId="{BD73028F-5EC8-4C66-AC04-AC79C0DBC838}" dt="2024-04-18T08:44:35.268" v="101" actId="5793"/>
          <ac:spMkLst>
            <pc:docMk/>
            <pc:sldMk cId="1634538970" sldId="632"/>
            <ac:spMk id="3" creationId="{1A0D27EA-EBEE-25CC-8223-3F82FE52BEEF}"/>
          </ac:spMkLst>
        </pc:spChg>
      </pc:sldChg>
      <pc:sldChg chg="add del">
        <pc:chgData name="Eva-Maria Aitsam" userId="a15b6d4c-2bff-45dc-85ea-29fe285143ba" providerId="ADAL" clId="{BD73028F-5EC8-4C66-AC04-AC79C0DBC838}" dt="2024-04-18T08:44:57.417" v="105" actId="47"/>
        <pc:sldMkLst>
          <pc:docMk/>
          <pc:sldMk cId="1879320492" sldId="657"/>
        </pc:sldMkLst>
      </pc:sldChg>
      <pc:sldChg chg="add del">
        <pc:chgData name="Eva-Maria Aitsam" userId="a15b6d4c-2bff-45dc-85ea-29fe285143ba" providerId="ADAL" clId="{BD73028F-5EC8-4C66-AC04-AC79C0DBC838}" dt="2024-04-18T08:44:57.417" v="105" actId="47"/>
        <pc:sldMkLst>
          <pc:docMk/>
          <pc:sldMk cId="3091169970" sldId="662"/>
        </pc:sldMkLst>
      </pc:sldChg>
      <pc:sldChg chg="add del">
        <pc:chgData name="Eva-Maria Aitsam" userId="a15b6d4c-2bff-45dc-85ea-29fe285143ba" providerId="ADAL" clId="{BD73028F-5EC8-4C66-AC04-AC79C0DBC838}" dt="2024-04-18T08:44:57.417" v="105" actId="47"/>
        <pc:sldMkLst>
          <pc:docMk/>
          <pc:sldMk cId="2191383525" sldId="665"/>
        </pc:sldMkLst>
      </pc:sldChg>
      <pc:sldChg chg="modNotesTx">
        <pc:chgData name="Eva-Maria Aitsam" userId="a15b6d4c-2bff-45dc-85ea-29fe285143ba" providerId="ADAL" clId="{BD73028F-5EC8-4C66-AC04-AC79C0DBC838}" dt="2024-04-24T11:59:52.878" v="255" actId="20577"/>
        <pc:sldMkLst>
          <pc:docMk/>
          <pc:sldMk cId="2385184905" sldId="704"/>
        </pc:sldMkLst>
      </pc:sldChg>
      <pc:sldChg chg="add del">
        <pc:chgData name="Eva-Maria Aitsam" userId="a15b6d4c-2bff-45dc-85ea-29fe285143ba" providerId="ADAL" clId="{BD73028F-5EC8-4C66-AC04-AC79C0DBC838}" dt="2024-04-18T08:44:57.417" v="105" actId="47"/>
        <pc:sldMkLst>
          <pc:docMk/>
          <pc:sldMk cId="3041024838" sldId="723"/>
        </pc:sldMkLst>
      </pc:sldChg>
      <pc:sldChg chg="add del">
        <pc:chgData name="Eva-Maria Aitsam" userId="a15b6d4c-2bff-45dc-85ea-29fe285143ba" providerId="ADAL" clId="{BD73028F-5EC8-4C66-AC04-AC79C0DBC838}" dt="2024-04-18T08:44:57.417" v="105" actId="47"/>
        <pc:sldMkLst>
          <pc:docMk/>
          <pc:sldMk cId="621833488" sldId="724"/>
        </pc:sldMkLst>
      </pc:sldChg>
      <pc:sldChg chg="add del">
        <pc:chgData name="Eva-Maria Aitsam" userId="a15b6d4c-2bff-45dc-85ea-29fe285143ba" providerId="ADAL" clId="{BD73028F-5EC8-4C66-AC04-AC79C0DBC838}" dt="2024-04-18T08:44:57.417" v="105" actId="47"/>
        <pc:sldMkLst>
          <pc:docMk/>
          <pc:sldMk cId="3190107339" sldId="726"/>
        </pc:sldMkLst>
      </pc:sldChg>
      <pc:sldChg chg="add del">
        <pc:chgData name="Eva-Maria Aitsam" userId="a15b6d4c-2bff-45dc-85ea-29fe285143ba" providerId="ADAL" clId="{BD73028F-5EC8-4C66-AC04-AC79C0DBC838}" dt="2024-04-18T08:44:57.417" v="105" actId="47"/>
        <pc:sldMkLst>
          <pc:docMk/>
          <pc:sldMk cId="652858308" sldId="728"/>
        </pc:sldMkLst>
      </pc:sldChg>
      <pc:sldChg chg="add del">
        <pc:chgData name="Eva-Maria Aitsam" userId="a15b6d4c-2bff-45dc-85ea-29fe285143ba" providerId="ADAL" clId="{BD73028F-5EC8-4C66-AC04-AC79C0DBC838}" dt="2024-04-18T08:44:57.417" v="105" actId="47"/>
        <pc:sldMkLst>
          <pc:docMk/>
          <pc:sldMk cId="2810336734" sldId="730"/>
        </pc:sldMkLst>
      </pc:sldChg>
      <pc:sldChg chg="add del">
        <pc:chgData name="Eva-Maria Aitsam" userId="a15b6d4c-2bff-45dc-85ea-29fe285143ba" providerId="ADAL" clId="{BD73028F-5EC8-4C66-AC04-AC79C0DBC838}" dt="2024-04-18T08:44:57.417" v="105" actId="47"/>
        <pc:sldMkLst>
          <pc:docMk/>
          <pc:sldMk cId="729928597" sldId="732"/>
        </pc:sldMkLst>
      </pc:sldChg>
      <pc:sldChg chg="add del">
        <pc:chgData name="Eva-Maria Aitsam" userId="a15b6d4c-2bff-45dc-85ea-29fe285143ba" providerId="ADAL" clId="{BD73028F-5EC8-4C66-AC04-AC79C0DBC838}" dt="2024-04-18T08:44:57.417" v="105" actId="47"/>
        <pc:sldMkLst>
          <pc:docMk/>
          <pc:sldMk cId="1266358550" sldId="733"/>
        </pc:sldMkLst>
      </pc:sldChg>
      <pc:sldChg chg="add del">
        <pc:chgData name="Eva-Maria Aitsam" userId="a15b6d4c-2bff-45dc-85ea-29fe285143ba" providerId="ADAL" clId="{BD73028F-5EC8-4C66-AC04-AC79C0DBC838}" dt="2024-04-18T08:44:57.417" v="105" actId="47"/>
        <pc:sldMkLst>
          <pc:docMk/>
          <pc:sldMk cId="1165045409" sldId="734"/>
        </pc:sldMkLst>
      </pc:sldChg>
      <pc:sldChg chg="add del">
        <pc:chgData name="Eva-Maria Aitsam" userId="a15b6d4c-2bff-45dc-85ea-29fe285143ba" providerId="ADAL" clId="{BD73028F-5EC8-4C66-AC04-AC79C0DBC838}" dt="2024-04-18T08:44:57.417" v="105" actId="47"/>
        <pc:sldMkLst>
          <pc:docMk/>
          <pc:sldMk cId="3957772448" sldId="736"/>
        </pc:sldMkLst>
      </pc:sldChg>
      <pc:sldChg chg="add del">
        <pc:chgData name="Eva-Maria Aitsam" userId="a15b6d4c-2bff-45dc-85ea-29fe285143ba" providerId="ADAL" clId="{BD73028F-5EC8-4C66-AC04-AC79C0DBC838}" dt="2024-04-18T08:44:57.417" v="105" actId="47"/>
        <pc:sldMkLst>
          <pc:docMk/>
          <pc:sldMk cId="3234423004" sldId="737"/>
        </pc:sldMkLst>
      </pc:sldChg>
      <pc:sldChg chg="add del">
        <pc:chgData name="Eva-Maria Aitsam" userId="a15b6d4c-2bff-45dc-85ea-29fe285143ba" providerId="ADAL" clId="{BD73028F-5EC8-4C66-AC04-AC79C0DBC838}" dt="2024-04-18T08:44:57.417" v="105" actId="47"/>
        <pc:sldMkLst>
          <pc:docMk/>
          <pc:sldMk cId="2316121714" sldId="738"/>
        </pc:sldMkLst>
      </pc:sldChg>
      <pc:sldChg chg="add del">
        <pc:chgData name="Eva-Maria Aitsam" userId="a15b6d4c-2bff-45dc-85ea-29fe285143ba" providerId="ADAL" clId="{BD73028F-5EC8-4C66-AC04-AC79C0DBC838}" dt="2024-04-18T08:44:57.417" v="105" actId="47"/>
        <pc:sldMkLst>
          <pc:docMk/>
          <pc:sldMk cId="701253619" sldId="739"/>
        </pc:sldMkLst>
      </pc:sldChg>
      <pc:sldChg chg="add del">
        <pc:chgData name="Eva-Maria Aitsam" userId="a15b6d4c-2bff-45dc-85ea-29fe285143ba" providerId="ADAL" clId="{BD73028F-5EC8-4C66-AC04-AC79C0DBC838}" dt="2024-04-18T08:44:57.417" v="105" actId="47"/>
        <pc:sldMkLst>
          <pc:docMk/>
          <pc:sldMk cId="3287229896" sldId="740"/>
        </pc:sldMkLst>
      </pc:sldChg>
      <pc:sldChg chg="add del">
        <pc:chgData name="Eva-Maria Aitsam" userId="a15b6d4c-2bff-45dc-85ea-29fe285143ba" providerId="ADAL" clId="{BD73028F-5EC8-4C66-AC04-AC79C0DBC838}" dt="2024-04-18T08:44:57.417" v="105" actId="47"/>
        <pc:sldMkLst>
          <pc:docMk/>
          <pc:sldMk cId="3939335790" sldId="741"/>
        </pc:sldMkLst>
      </pc:sldChg>
      <pc:sldChg chg="add del">
        <pc:chgData name="Eva-Maria Aitsam" userId="a15b6d4c-2bff-45dc-85ea-29fe285143ba" providerId="ADAL" clId="{BD73028F-5EC8-4C66-AC04-AC79C0DBC838}" dt="2024-04-18T08:44:57.417" v="105" actId="47"/>
        <pc:sldMkLst>
          <pc:docMk/>
          <pc:sldMk cId="372009255" sldId="742"/>
        </pc:sldMkLst>
      </pc:sldChg>
      <pc:sldChg chg="add del">
        <pc:chgData name="Eva-Maria Aitsam" userId="a15b6d4c-2bff-45dc-85ea-29fe285143ba" providerId="ADAL" clId="{BD73028F-5EC8-4C66-AC04-AC79C0DBC838}" dt="2024-04-18T08:44:57.417" v="105" actId="47"/>
        <pc:sldMkLst>
          <pc:docMk/>
          <pc:sldMk cId="2410152101" sldId="745"/>
        </pc:sldMkLst>
      </pc:sldChg>
      <pc:sldChg chg="add del">
        <pc:chgData name="Eva-Maria Aitsam" userId="a15b6d4c-2bff-45dc-85ea-29fe285143ba" providerId="ADAL" clId="{BD73028F-5EC8-4C66-AC04-AC79C0DBC838}" dt="2024-04-18T08:44:57.417" v="105" actId="47"/>
        <pc:sldMkLst>
          <pc:docMk/>
          <pc:sldMk cId="2820414568" sldId="746"/>
        </pc:sldMkLst>
      </pc:sldChg>
      <pc:sldChg chg="add del">
        <pc:chgData name="Eva-Maria Aitsam" userId="a15b6d4c-2bff-45dc-85ea-29fe285143ba" providerId="ADAL" clId="{BD73028F-5EC8-4C66-AC04-AC79C0DBC838}" dt="2024-04-18T08:44:57.417" v="105" actId="47"/>
        <pc:sldMkLst>
          <pc:docMk/>
          <pc:sldMk cId="1325462998" sldId="747"/>
        </pc:sldMkLst>
      </pc:sldChg>
      <pc:sldChg chg="add del">
        <pc:chgData name="Eva-Maria Aitsam" userId="a15b6d4c-2bff-45dc-85ea-29fe285143ba" providerId="ADAL" clId="{BD73028F-5EC8-4C66-AC04-AC79C0DBC838}" dt="2024-04-18T08:44:57.417" v="105" actId="47"/>
        <pc:sldMkLst>
          <pc:docMk/>
          <pc:sldMk cId="2319800582" sldId="751"/>
        </pc:sldMkLst>
      </pc:sldChg>
      <pc:sldChg chg="add del">
        <pc:chgData name="Eva-Maria Aitsam" userId="a15b6d4c-2bff-45dc-85ea-29fe285143ba" providerId="ADAL" clId="{BD73028F-5EC8-4C66-AC04-AC79C0DBC838}" dt="2024-04-18T08:44:57.417" v="105" actId="47"/>
        <pc:sldMkLst>
          <pc:docMk/>
          <pc:sldMk cId="1751288304" sldId="752"/>
        </pc:sldMkLst>
      </pc:sldChg>
      <pc:sldChg chg="add del">
        <pc:chgData name="Eva-Maria Aitsam" userId="a15b6d4c-2bff-45dc-85ea-29fe285143ba" providerId="ADAL" clId="{BD73028F-5EC8-4C66-AC04-AC79C0DBC838}" dt="2024-04-18T08:44:57.417" v="105" actId="47"/>
        <pc:sldMkLst>
          <pc:docMk/>
          <pc:sldMk cId="3635726960" sldId="755"/>
        </pc:sldMkLst>
      </pc:sldChg>
      <pc:sldChg chg="modSp mod">
        <pc:chgData name="Eva-Maria Aitsam" userId="a15b6d4c-2bff-45dc-85ea-29fe285143ba" providerId="ADAL" clId="{BD73028F-5EC8-4C66-AC04-AC79C0DBC838}" dt="2024-04-18T08:44:38.110" v="102"/>
        <pc:sldMkLst>
          <pc:docMk/>
          <pc:sldMk cId="949724848" sldId="764"/>
        </pc:sldMkLst>
        <pc:spChg chg="mod">
          <ac:chgData name="Eva-Maria Aitsam" userId="a15b6d4c-2bff-45dc-85ea-29fe285143ba" providerId="ADAL" clId="{BD73028F-5EC8-4C66-AC04-AC79C0DBC838}" dt="2024-04-18T08:44:38.110" v="102"/>
          <ac:spMkLst>
            <pc:docMk/>
            <pc:sldMk cId="949724848" sldId="764"/>
            <ac:spMk id="3" creationId="{5E0F4BCC-6CE7-4038-DDDF-397E4ACD149C}"/>
          </ac:spMkLst>
        </pc:spChg>
      </pc:sldChg>
      <pc:sldChg chg="delSp modSp add del mod">
        <pc:chgData name="Eva-Maria Aitsam" userId="a15b6d4c-2bff-45dc-85ea-29fe285143ba" providerId="ADAL" clId="{BD73028F-5EC8-4C66-AC04-AC79C0DBC838}" dt="2024-04-18T08:45:09.681" v="114" actId="20577"/>
        <pc:sldMkLst>
          <pc:docMk/>
          <pc:sldMk cId="1633789332" sldId="765"/>
        </pc:sldMkLst>
        <pc:spChg chg="mod">
          <ac:chgData name="Eva-Maria Aitsam" userId="a15b6d4c-2bff-45dc-85ea-29fe285143ba" providerId="ADAL" clId="{BD73028F-5EC8-4C66-AC04-AC79C0DBC838}" dt="2024-04-18T08:45:09.681" v="114" actId="20577"/>
          <ac:spMkLst>
            <pc:docMk/>
            <pc:sldMk cId="1633789332" sldId="765"/>
            <ac:spMk id="5" creationId="{6338EF6D-F013-8CBD-E43D-6537CCA40E41}"/>
          </ac:spMkLst>
        </pc:spChg>
        <pc:spChg chg="mod">
          <ac:chgData name="Eva-Maria Aitsam" userId="a15b6d4c-2bff-45dc-85ea-29fe285143ba" providerId="ADAL" clId="{BD73028F-5EC8-4C66-AC04-AC79C0DBC838}" dt="2024-04-18T08:45:05.919" v="112" actId="20577"/>
          <ac:spMkLst>
            <pc:docMk/>
            <pc:sldMk cId="1633789332" sldId="765"/>
            <ac:spMk id="6" creationId="{8EDCFECB-605A-D830-BAE1-8A1F1AAB76FA}"/>
          </ac:spMkLst>
        </pc:spChg>
        <pc:spChg chg="del">
          <ac:chgData name="Eva-Maria Aitsam" userId="a15b6d4c-2bff-45dc-85ea-29fe285143ba" providerId="ADAL" clId="{BD73028F-5EC8-4C66-AC04-AC79C0DBC838}" dt="2024-04-18T08:45:01.166" v="107" actId="478"/>
          <ac:spMkLst>
            <pc:docMk/>
            <pc:sldMk cId="1633789332" sldId="765"/>
            <ac:spMk id="8" creationId="{3770B614-F03F-BE33-B686-F847640BFA7A}"/>
          </ac:spMkLst>
        </pc:spChg>
        <pc:spChg chg="del">
          <ac:chgData name="Eva-Maria Aitsam" userId="a15b6d4c-2bff-45dc-85ea-29fe285143ba" providerId="ADAL" clId="{BD73028F-5EC8-4C66-AC04-AC79C0DBC838}" dt="2024-04-18T08:45:04.254" v="110" actId="478"/>
          <ac:spMkLst>
            <pc:docMk/>
            <pc:sldMk cId="1633789332" sldId="765"/>
            <ac:spMk id="9" creationId="{09BF29FB-A65E-BEAE-2A74-A2597ECC3D38}"/>
          </ac:spMkLst>
        </pc:spChg>
        <pc:spChg chg="del">
          <ac:chgData name="Eva-Maria Aitsam" userId="a15b6d4c-2bff-45dc-85ea-29fe285143ba" providerId="ADAL" clId="{BD73028F-5EC8-4C66-AC04-AC79C0DBC838}" dt="2024-04-18T08:44:59.250" v="106" actId="478"/>
          <ac:spMkLst>
            <pc:docMk/>
            <pc:sldMk cId="1633789332" sldId="765"/>
            <ac:spMk id="16" creationId="{79BDAAA1-BD16-3DB2-F119-9872E307B67C}"/>
          </ac:spMkLst>
        </pc:spChg>
        <pc:spChg chg="del">
          <ac:chgData name="Eva-Maria Aitsam" userId="a15b6d4c-2bff-45dc-85ea-29fe285143ba" providerId="ADAL" clId="{BD73028F-5EC8-4C66-AC04-AC79C0DBC838}" dt="2024-04-18T08:45:03.022" v="109" actId="478"/>
          <ac:spMkLst>
            <pc:docMk/>
            <pc:sldMk cId="1633789332" sldId="765"/>
            <ac:spMk id="17" creationId="{C0AA04ED-E70F-E132-26D8-035749AE505A}"/>
          </ac:spMkLst>
        </pc:spChg>
        <pc:picChg chg="del">
          <ac:chgData name="Eva-Maria Aitsam" userId="a15b6d4c-2bff-45dc-85ea-29fe285143ba" providerId="ADAL" clId="{BD73028F-5EC8-4C66-AC04-AC79C0DBC838}" dt="2024-04-18T08:45:01.759" v="108" actId="478"/>
          <ac:picMkLst>
            <pc:docMk/>
            <pc:sldMk cId="1633789332" sldId="765"/>
            <ac:picMk id="4" creationId="{9D06D495-3A1D-614F-A003-5FEE3A425D15}"/>
          </ac:picMkLst>
        </pc:picChg>
      </pc:sldChg>
      <pc:sldChg chg="add del">
        <pc:chgData name="Eva-Maria Aitsam" userId="a15b6d4c-2bff-45dc-85ea-29fe285143ba" providerId="ADAL" clId="{BD73028F-5EC8-4C66-AC04-AC79C0DBC838}" dt="2024-04-18T08:44:57.417" v="105" actId="47"/>
        <pc:sldMkLst>
          <pc:docMk/>
          <pc:sldMk cId="4243645154" sldId="766"/>
        </pc:sldMkLst>
      </pc:sldChg>
      <pc:sldChg chg="add del">
        <pc:chgData name="Eva-Maria Aitsam" userId="a15b6d4c-2bff-45dc-85ea-29fe285143ba" providerId="ADAL" clId="{BD73028F-5EC8-4C66-AC04-AC79C0DBC838}" dt="2024-04-18T08:44:57.417" v="105" actId="47"/>
        <pc:sldMkLst>
          <pc:docMk/>
          <pc:sldMk cId="731128142" sldId="767"/>
        </pc:sldMkLst>
      </pc:sldChg>
      <pc:sldChg chg="add del">
        <pc:chgData name="Eva-Maria Aitsam" userId="a15b6d4c-2bff-45dc-85ea-29fe285143ba" providerId="ADAL" clId="{BD73028F-5EC8-4C66-AC04-AC79C0DBC838}" dt="2024-04-18T08:44:57.417" v="105" actId="47"/>
        <pc:sldMkLst>
          <pc:docMk/>
          <pc:sldMk cId="1394459604" sldId="768"/>
        </pc:sldMkLst>
      </pc:sldChg>
      <pc:sldChg chg="add del">
        <pc:chgData name="Eva-Maria Aitsam" userId="a15b6d4c-2bff-45dc-85ea-29fe285143ba" providerId="ADAL" clId="{BD73028F-5EC8-4C66-AC04-AC79C0DBC838}" dt="2024-04-18T08:44:57.417" v="105" actId="47"/>
        <pc:sldMkLst>
          <pc:docMk/>
          <pc:sldMk cId="4278035787" sldId="771"/>
        </pc:sldMkLst>
      </pc:sldChg>
      <pc:sldChg chg="add del">
        <pc:chgData name="Eva-Maria Aitsam" userId="a15b6d4c-2bff-45dc-85ea-29fe285143ba" providerId="ADAL" clId="{BD73028F-5EC8-4C66-AC04-AC79C0DBC838}" dt="2024-04-18T08:44:57.417" v="105" actId="47"/>
        <pc:sldMkLst>
          <pc:docMk/>
          <pc:sldMk cId="1438533646" sldId="773"/>
        </pc:sldMkLst>
      </pc:sldChg>
      <pc:sldChg chg="add del">
        <pc:chgData name="Eva-Maria Aitsam" userId="a15b6d4c-2bff-45dc-85ea-29fe285143ba" providerId="ADAL" clId="{BD73028F-5EC8-4C66-AC04-AC79C0DBC838}" dt="2024-04-18T08:44:57.417" v="105" actId="47"/>
        <pc:sldMkLst>
          <pc:docMk/>
          <pc:sldMk cId="4014703237" sldId="774"/>
        </pc:sldMkLst>
      </pc:sldChg>
      <pc:sldChg chg="modSp mod">
        <pc:chgData name="Eva-Maria Aitsam" userId="a15b6d4c-2bff-45dc-85ea-29fe285143ba" providerId="ADAL" clId="{BD73028F-5EC8-4C66-AC04-AC79C0DBC838}" dt="2024-04-18T08:43:44.740" v="28" actId="20577"/>
        <pc:sldMkLst>
          <pc:docMk/>
          <pc:sldMk cId="1067485296" sldId="780"/>
        </pc:sldMkLst>
        <pc:spChg chg="mod">
          <ac:chgData name="Eva-Maria Aitsam" userId="a15b6d4c-2bff-45dc-85ea-29fe285143ba" providerId="ADAL" clId="{BD73028F-5EC8-4C66-AC04-AC79C0DBC838}" dt="2024-04-18T08:43:44.740" v="28" actId="20577"/>
          <ac:spMkLst>
            <pc:docMk/>
            <pc:sldMk cId="1067485296" sldId="780"/>
            <ac:spMk id="3" creationId="{5E0F4BCC-6CE7-4038-DDDF-397E4ACD149C}"/>
          </ac:spMkLst>
        </pc:spChg>
      </pc:sldChg>
      <pc:sldChg chg="add del">
        <pc:chgData name="Eva-Maria Aitsam" userId="a15b6d4c-2bff-45dc-85ea-29fe285143ba" providerId="ADAL" clId="{BD73028F-5EC8-4C66-AC04-AC79C0DBC838}" dt="2024-04-18T08:45:12.263" v="115" actId="47"/>
        <pc:sldMkLst>
          <pc:docMk/>
          <pc:sldMk cId="2551060205" sldId="781"/>
        </pc:sldMkLst>
      </pc:sldChg>
      <pc:sldChg chg="add">
        <pc:chgData name="Eva-Maria Aitsam" userId="a15b6d4c-2bff-45dc-85ea-29fe285143ba" providerId="ADAL" clId="{BD73028F-5EC8-4C66-AC04-AC79C0DBC838}" dt="2024-04-18T08:46:09.962" v="128" actId="2890"/>
        <pc:sldMkLst>
          <pc:docMk/>
          <pc:sldMk cId="3238478356" sldId="781"/>
        </pc:sldMkLst>
      </pc:sldChg>
      <pc:sldChg chg="add del">
        <pc:chgData name="Eva-Maria Aitsam" userId="a15b6d4c-2bff-45dc-85ea-29fe285143ba" providerId="ADAL" clId="{BD73028F-5EC8-4C66-AC04-AC79C0DBC838}" dt="2024-04-18T08:44:57.417" v="105" actId="47"/>
        <pc:sldMkLst>
          <pc:docMk/>
          <pc:sldMk cId="3860362224" sldId="782"/>
        </pc:sldMkLst>
      </pc:sldChg>
      <pc:sldChg chg="add">
        <pc:chgData name="Eva-Maria Aitsam" userId="a15b6d4c-2bff-45dc-85ea-29fe285143ba" providerId="ADAL" clId="{BD73028F-5EC8-4C66-AC04-AC79C0DBC838}" dt="2024-04-18T08:46:11.670" v="129" actId="2890"/>
        <pc:sldMkLst>
          <pc:docMk/>
          <pc:sldMk cId="4255810738" sldId="782"/>
        </pc:sldMkLst>
      </pc:sldChg>
      <pc:sldChg chg="add">
        <pc:chgData name="Eva-Maria Aitsam" userId="a15b6d4c-2bff-45dc-85ea-29fe285143ba" providerId="ADAL" clId="{BD73028F-5EC8-4C66-AC04-AC79C0DBC838}" dt="2024-04-18T08:46:13.286" v="130" actId="2890"/>
        <pc:sldMkLst>
          <pc:docMk/>
          <pc:sldMk cId="2365813723" sldId="783"/>
        </pc:sldMkLst>
      </pc:sldChg>
    </pc:docChg>
  </pc:docChgLst>
  <pc:docChgLst>
    <pc:chgData name="Jaak-Adam Looveer" userId="S::jaak-adam.looveer@tallinnlv.ee::e4da5067-2862-4f12-a49d-0dd49e3f0dce" providerId="AD" clId="Web-{F4812CE1-59E8-4946-AE95-F83041B05C44}"/>
    <pc:docChg chg="addSld delSld modSld sldOrd">
      <pc:chgData name="Jaak-Adam Looveer" userId="S::jaak-adam.looveer@tallinnlv.ee::e4da5067-2862-4f12-a49d-0dd49e3f0dce" providerId="AD" clId="Web-{F4812CE1-59E8-4946-AE95-F83041B05C44}" dt="2024-05-10T10:05:45.803" v="166"/>
      <pc:docMkLst>
        <pc:docMk/>
      </pc:docMkLst>
      <pc:sldChg chg="delSp add del">
        <pc:chgData name="Jaak-Adam Looveer" userId="S::jaak-adam.looveer@tallinnlv.ee::e4da5067-2862-4f12-a49d-0dd49e3f0dce" providerId="AD" clId="Web-{F4812CE1-59E8-4946-AE95-F83041B05C44}" dt="2024-05-10T10:04:57.802" v="159"/>
        <pc:sldMkLst>
          <pc:docMk/>
          <pc:sldMk cId="0" sldId="266"/>
        </pc:sldMkLst>
        <pc:spChg chg="del">
          <ac:chgData name="Jaak-Adam Looveer" userId="S::jaak-adam.looveer@tallinnlv.ee::e4da5067-2862-4f12-a49d-0dd49e3f0dce" providerId="AD" clId="Web-{F4812CE1-59E8-4946-AE95-F83041B05C44}" dt="2024-05-10T10:04:49.818" v="157"/>
          <ac:spMkLst>
            <pc:docMk/>
            <pc:sldMk cId="0" sldId="266"/>
            <ac:spMk id="3" creationId="{33A3FD35-140A-7F80-07E9-D4ECC844C10F}"/>
          </ac:spMkLst>
        </pc:spChg>
        <pc:spChg chg="del">
          <ac:chgData name="Jaak-Adam Looveer" userId="S::jaak-adam.looveer@tallinnlv.ee::e4da5067-2862-4f12-a49d-0dd49e3f0dce" providerId="AD" clId="Web-{F4812CE1-59E8-4946-AE95-F83041B05C44}" dt="2024-05-10T10:04:49.818" v="156"/>
          <ac:spMkLst>
            <pc:docMk/>
            <pc:sldMk cId="0" sldId="266"/>
            <ac:spMk id="4" creationId="{4E08E70E-C823-8B1C-F54C-64CF6FD045DC}"/>
          </ac:spMkLst>
        </pc:spChg>
        <pc:spChg chg="del">
          <ac:chgData name="Jaak-Adam Looveer" userId="S::jaak-adam.looveer@tallinnlv.ee::e4da5067-2862-4f12-a49d-0dd49e3f0dce" providerId="AD" clId="Web-{F4812CE1-59E8-4946-AE95-F83041B05C44}" dt="2024-05-10T10:04:49.818" v="155"/>
          <ac:spMkLst>
            <pc:docMk/>
            <pc:sldMk cId="0" sldId="266"/>
            <ac:spMk id="5" creationId="{C72F17B0-E585-6D91-473F-4A955010D165}"/>
          </ac:spMkLst>
        </pc:spChg>
      </pc:sldChg>
      <pc:sldChg chg="modSp">
        <pc:chgData name="Jaak-Adam Looveer" userId="S::jaak-adam.looveer@tallinnlv.ee::e4da5067-2862-4f12-a49d-0dd49e3f0dce" providerId="AD" clId="Web-{F4812CE1-59E8-4946-AE95-F83041B05C44}" dt="2024-05-10T09:58:10.922" v="108"/>
        <pc:sldMkLst>
          <pc:docMk/>
          <pc:sldMk cId="0" sldId="295"/>
        </pc:sldMkLst>
        <pc:spChg chg="mod">
          <ac:chgData name="Jaak-Adam Looveer" userId="S::jaak-adam.looveer@tallinnlv.ee::e4da5067-2862-4f12-a49d-0dd49e3f0dce" providerId="AD" clId="Web-{F4812CE1-59E8-4946-AE95-F83041B05C44}" dt="2024-05-10T09:58:10.891" v="102"/>
          <ac:spMkLst>
            <pc:docMk/>
            <pc:sldMk cId="0" sldId="295"/>
            <ac:spMk id="5" creationId="{A3407374-DAB2-49C2-421E-5931493F8874}"/>
          </ac:spMkLst>
        </pc:spChg>
        <pc:spChg chg="mod">
          <ac:chgData name="Jaak-Adam Looveer" userId="S::jaak-adam.looveer@tallinnlv.ee::e4da5067-2862-4f12-a49d-0dd49e3f0dce" providerId="AD" clId="Web-{F4812CE1-59E8-4946-AE95-F83041B05C44}" dt="2024-05-10T09:58:10.891" v="103"/>
          <ac:spMkLst>
            <pc:docMk/>
            <pc:sldMk cId="0" sldId="295"/>
            <ac:spMk id="6" creationId="{7049F8AE-9EDB-068B-EE87-863926C35E5F}"/>
          </ac:spMkLst>
        </pc:spChg>
        <pc:spChg chg="mod">
          <ac:chgData name="Jaak-Adam Looveer" userId="S::jaak-adam.looveer@tallinnlv.ee::e4da5067-2862-4f12-a49d-0dd49e3f0dce" providerId="AD" clId="Web-{F4812CE1-59E8-4946-AE95-F83041B05C44}" dt="2024-05-10T09:58:10.891" v="104"/>
          <ac:spMkLst>
            <pc:docMk/>
            <pc:sldMk cId="0" sldId="295"/>
            <ac:spMk id="7" creationId="{F644FBD1-2A8A-D854-202E-DD6036C01348}"/>
          </ac:spMkLst>
        </pc:spChg>
        <pc:spChg chg="mod">
          <ac:chgData name="Jaak-Adam Looveer" userId="S::jaak-adam.looveer@tallinnlv.ee::e4da5067-2862-4f12-a49d-0dd49e3f0dce" providerId="AD" clId="Web-{F4812CE1-59E8-4946-AE95-F83041B05C44}" dt="2024-05-10T09:58:10.907" v="105"/>
          <ac:spMkLst>
            <pc:docMk/>
            <pc:sldMk cId="0" sldId="295"/>
            <ac:spMk id="8" creationId="{A9E836BE-4A80-7972-70E3-24ECC58235A0}"/>
          </ac:spMkLst>
        </pc:spChg>
        <pc:spChg chg="mod">
          <ac:chgData name="Jaak-Adam Looveer" userId="S::jaak-adam.looveer@tallinnlv.ee::e4da5067-2862-4f12-a49d-0dd49e3f0dce" providerId="AD" clId="Web-{F4812CE1-59E8-4946-AE95-F83041B05C44}" dt="2024-05-10T09:58:10.907" v="106"/>
          <ac:spMkLst>
            <pc:docMk/>
            <pc:sldMk cId="0" sldId="295"/>
            <ac:spMk id="9" creationId="{C07FBB28-EFED-150C-FE37-6CF4C0430B01}"/>
          </ac:spMkLst>
        </pc:spChg>
        <pc:spChg chg="mod">
          <ac:chgData name="Jaak-Adam Looveer" userId="S::jaak-adam.looveer@tallinnlv.ee::e4da5067-2862-4f12-a49d-0dd49e3f0dce" providerId="AD" clId="Web-{F4812CE1-59E8-4946-AE95-F83041B05C44}" dt="2024-05-10T09:58:10.907" v="107"/>
          <ac:spMkLst>
            <pc:docMk/>
            <pc:sldMk cId="0" sldId="295"/>
            <ac:spMk id="10" creationId="{6E7FEA64-BC2A-BA16-DC5B-48DDEEE598C2}"/>
          </ac:spMkLst>
        </pc:spChg>
        <pc:spChg chg="mod">
          <ac:chgData name="Jaak-Adam Looveer" userId="S::jaak-adam.looveer@tallinnlv.ee::e4da5067-2862-4f12-a49d-0dd49e3f0dce" providerId="AD" clId="Web-{F4812CE1-59E8-4946-AE95-F83041B05C44}" dt="2024-05-10T09:58:10.922" v="108"/>
          <ac:spMkLst>
            <pc:docMk/>
            <pc:sldMk cId="0" sldId="295"/>
            <ac:spMk id="11" creationId="{C3531972-8F59-851E-247B-AA9DBBD33CAF}"/>
          </ac:spMkLst>
        </pc:spChg>
      </pc:sldChg>
      <pc:sldChg chg="addSp delSp modSp del ord">
        <pc:chgData name="Jaak-Adam Looveer" userId="S::jaak-adam.looveer@tallinnlv.ee::e4da5067-2862-4f12-a49d-0dd49e3f0dce" providerId="AD" clId="Web-{F4812CE1-59E8-4946-AE95-F83041B05C44}" dt="2024-05-10T09:46:57.571" v="89" actId="20577"/>
        <pc:sldMkLst>
          <pc:docMk/>
          <pc:sldMk cId="1323090946" sldId="644"/>
        </pc:sldMkLst>
        <pc:spChg chg="add del mod">
          <ac:chgData name="Jaak-Adam Looveer" userId="S::jaak-adam.looveer@tallinnlv.ee::e4da5067-2862-4f12-a49d-0dd49e3f0dce" providerId="AD" clId="Web-{F4812CE1-59E8-4946-AE95-F83041B05C44}" dt="2024-05-10T09:46:57.571" v="89" actId="20577"/>
          <ac:spMkLst>
            <pc:docMk/>
            <pc:sldMk cId="1323090946" sldId="644"/>
            <ac:spMk id="4" creationId="{3E234937-8A01-9511-022F-C1AB1C0C7D6C}"/>
          </ac:spMkLst>
        </pc:spChg>
        <pc:spChg chg="add del">
          <ac:chgData name="Jaak-Adam Looveer" userId="S::jaak-adam.looveer@tallinnlv.ee::e4da5067-2862-4f12-a49d-0dd49e3f0dce" providerId="AD" clId="Web-{F4812CE1-59E8-4946-AE95-F83041B05C44}" dt="2024-05-10T09:46:20.445" v="82"/>
          <ac:spMkLst>
            <pc:docMk/>
            <pc:sldMk cId="1323090946" sldId="644"/>
            <ac:spMk id="5" creationId="{80133317-4ED4-60AF-EC34-248EC5521EAA}"/>
          </ac:spMkLst>
        </pc:spChg>
        <pc:spChg chg="add del">
          <ac:chgData name="Jaak-Adam Looveer" userId="S::jaak-adam.looveer@tallinnlv.ee::e4da5067-2862-4f12-a49d-0dd49e3f0dce" providerId="AD" clId="Web-{F4812CE1-59E8-4946-AE95-F83041B05C44}" dt="2024-05-10T09:46:20.445" v="64"/>
          <ac:spMkLst>
            <pc:docMk/>
            <pc:sldMk cId="1323090946" sldId="644"/>
            <ac:spMk id="11" creationId="{CAB3E265-D709-01EC-25EE-4F1013239812}"/>
          </ac:spMkLst>
        </pc:spChg>
        <pc:spChg chg="add del">
          <ac:chgData name="Jaak-Adam Looveer" userId="S::jaak-adam.looveer@tallinnlv.ee::e4da5067-2862-4f12-a49d-0dd49e3f0dce" providerId="AD" clId="Web-{F4812CE1-59E8-4946-AE95-F83041B05C44}" dt="2024-05-10T09:46:20.445" v="65"/>
          <ac:spMkLst>
            <pc:docMk/>
            <pc:sldMk cId="1323090946" sldId="644"/>
            <ac:spMk id="12" creationId="{3E4DED9F-27B3-009F-C34B-E5D498D6252A}"/>
          </ac:spMkLst>
        </pc:spChg>
        <pc:spChg chg="add del">
          <ac:chgData name="Jaak-Adam Looveer" userId="S::jaak-adam.looveer@tallinnlv.ee::e4da5067-2862-4f12-a49d-0dd49e3f0dce" providerId="AD" clId="Web-{F4812CE1-59E8-4946-AE95-F83041B05C44}" dt="2024-05-10T09:46:20.445" v="63"/>
          <ac:spMkLst>
            <pc:docMk/>
            <pc:sldMk cId="1323090946" sldId="644"/>
            <ac:spMk id="17" creationId="{B72C9D85-7BCF-7861-5DE5-DA8708E87FB8}"/>
          </ac:spMkLst>
        </pc:spChg>
        <pc:spChg chg="add del">
          <ac:chgData name="Jaak-Adam Looveer" userId="S::jaak-adam.looveer@tallinnlv.ee::e4da5067-2862-4f12-a49d-0dd49e3f0dce" providerId="AD" clId="Web-{F4812CE1-59E8-4946-AE95-F83041B05C44}" dt="2024-05-10T09:46:20.445" v="66"/>
          <ac:spMkLst>
            <pc:docMk/>
            <pc:sldMk cId="1323090946" sldId="644"/>
            <ac:spMk id="20" creationId="{E3DDF7F9-8099-CDA4-81A7-20D42AE82821}"/>
          </ac:spMkLst>
        </pc:spChg>
        <pc:spChg chg="add del">
          <ac:chgData name="Jaak-Adam Looveer" userId="S::jaak-adam.looveer@tallinnlv.ee::e4da5067-2862-4f12-a49d-0dd49e3f0dce" providerId="AD" clId="Web-{F4812CE1-59E8-4946-AE95-F83041B05C44}" dt="2024-05-10T09:46:20.445" v="67"/>
          <ac:spMkLst>
            <pc:docMk/>
            <pc:sldMk cId="1323090946" sldId="644"/>
            <ac:spMk id="21" creationId="{DB413289-CA50-F17C-D609-2D9E4F005573}"/>
          </ac:spMkLst>
        </pc:spChg>
        <pc:spChg chg="add del">
          <ac:chgData name="Jaak-Adam Looveer" userId="S::jaak-adam.looveer@tallinnlv.ee::e4da5067-2862-4f12-a49d-0dd49e3f0dce" providerId="AD" clId="Web-{F4812CE1-59E8-4946-AE95-F83041B05C44}" dt="2024-05-10T09:46:20.445" v="68"/>
          <ac:spMkLst>
            <pc:docMk/>
            <pc:sldMk cId="1323090946" sldId="644"/>
            <ac:spMk id="22" creationId="{C4EA4914-BC78-636F-350E-9815BE8951A0}"/>
          </ac:spMkLst>
        </pc:spChg>
        <pc:spChg chg="add del">
          <ac:chgData name="Jaak-Adam Looveer" userId="S::jaak-adam.looveer@tallinnlv.ee::e4da5067-2862-4f12-a49d-0dd49e3f0dce" providerId="AD" clId="Web-{F4812CE1-59E8-4946-AE95-F83041B05C44}" dt="2024-05-10T09:46:20.445" v="74"/>
          <ac:spMkLst>
            <pc:docMk/>
            <pc:sldMk cId="1323090946" sldId="644"/>
            <ac:spMk id="33" creationId="{E6CCDE5C-A042-7A4B-2F8B-DA7A6707E48E}"/>
          </ac:spMkLst>
        </pc:spChg>
        <pc:spChg chg="add del">
          <ac:chgData name="Jaak-Adam Looveer" userId="S::jaak-adam.looveer@tallinnlv.ee::e4da5067-2862-4f12-a49d-0dd49e3f0dce" providerId="AD" clId="Web-{F4812CE1-59E8-4946-AE95-F83041B05C44}" dt="2024-05-10T09:46:20.445" v="75"/>
          <ac:spMkLst>
            <pc:docMk/>
            <pc:sldMk cId="1323090946" sldId="644"/>
            <ac:spMk id="37" creationId="{40A4C4B1-B6FC-20DB-B13F-390FB5DA8523}"/>
          </ac:spMkLst>
        </pc:spChg>
        <pc:spChg chg="add del">
          <ac:chgData name="Jaak-Adam Looveer" userId="S::jaak-adam.looveer@tallinnlv.ee::e4da5067-2862-4f12-a49d-0dd49e3f0dce" providerId="AD" clId="Web-{F4812CE1-59E8-4946-AE95-F83041B05C44}" dt="2024-05-10T09:46:20.445" v="79"/>
          <ac:spMkLst>
            <pc:docMk/>
            <pc:sldMk cId="1323090946" sldId="644"/>
            <ac:spMk id="59" creationId="{ACADEC14-77F3-7C6F-BCAC-70415385B803}"/>
          </ac:spMkLst>
        </pc:spChg>
        <pc:spChg chg="add del">
          <ac:chgData name="Jaak-Adam Looveer" userId="S::jaak-adam.looveer@tallinnlv.ee::e4da5067-2862-4f12-a49d-0dd49e3f0dce" providerId="AD" clId="Web-{F4812CE1-59E8-4946-AE95-F83041B05C44}" dt="2024-05-10T09:46:20.445" v="80"/>
          <ac:spMkLst>
            <pc:docMk/>
            <pc:sldMk cId="1323090946" sldId="644"/>
            <ac:spMk id="60" creationId="{DA17DB14-92DF-5941-1F60-6156B9AB86C0}"/>
          </ac:spMkLst>
        </pc:spChg>
        <pc:picChg chg="add del">
          <ac:chgData name="Jaak-Adam Looveer" userId="S::jaak-adam.looveer@tallinnlv.ee::e4da5067-2862-4f12-a49d-0dd49e3f0dce" providerId="AD" clId="Web-{F4812CE1-59E8-4946-AE95-F83041B05C44}" dt="2024-05-10T09:46:20.445" v="69"/>
          <ac:picMkLst>
            <pc:docMk/>
            <pc:sldMk cId="1323090946" sldId="644"/>
            <ac:picMk id="24" creationId="{07B75F3F-E76C-4711-C22B-94A1DBEC722C}"/>
          </ac:picMkLst>
        </pc:picChg>
        <pc:picChg chg="add del">
          <ac:chgData name="Jaak-Adam Looveer" userId="S::jaak-adam.looveer@tallinnlv.ee::e4da5067-2862-4f12-a49d-0dd49e3f0dce" providerId="AD" clId="Web-{F4812CE1-59E8-4946-AE95-F83041B05C44}" dt="2024-05-10T09:46:20.445" v="70"/>
          <ac:picMkLst>
            <pc:docMk/>
            <pc:sldMk cId="1323090946" sldId="644"/>
            <ac:picMk id="26" creationId="{90E9730F-4B51-B994-D7BA-3ED7D2C14C24}"/>
          </ac:picMkLst>
        </pc:picChg>
        <pc:picChg chg="add del">
          <ac:chgData name="Jaak-Adam Looveer" userId="S::jaak-adam.looveer@tallinnlv.ee::e4da5067-2862-4f12-a49d-0dd49e3f0dce" providerId="AD" clId="Web-{F4812CE1-59E8-4946-AE95-F83041B05C44}" dt="2024-05-10T09:46:20.445" v="71"/>
          <ac:picMkLst>
            <pc:docMk/>
            <pc:sldMk cId="1323090946" sldId="644"/>
            <ac:picMk id="28" creationId="{24028F6B-D4AE-D049-0953-E122F1048AF0}"/>
          </ac:picMkLst>
        </pc:picChg>
        <pc:picChg chg="add del">
          <ac:chgData name="Jaak-Adam Looveer" userId="S::jaak-adam.looveer@tallinnlv.ee::e4da5067-2862-4f12-a49d-0dd49e3f0dce" providerId="AD" clId="Web-{F4812CE1-59E8-4946-AE95-F83041B05C44}" dt="2024-05-10T09:46:20.445" v="78"/>
          <ac:picMkLst>
            <pc:docMk/>
            <pc:sldMk cId="1323090946" sldId="644"/>
            <ac:picMk id="57" creationId="{69E65EAE-BA5D-60B5-D39C-2990ABE25B71}"/>
          </ac:picMkLst>
        </pc:picChg>
        <pc:cxnChg chg="add del mod">
          <ac:chgData name="Jaak-Adam Looveer" userId="S::jaak-adam.looveer@tallinnlv.ee::e4da5067-2862-4f12-a49d-0dd49e3f0dce" providerId="AD" clId="Web-{F4812CE1-59E8-4946-AE95-F83041B05C44}" dt="2024-05-10T09:46:20.445" v="72"/>
          <ac:cxnSpMkLst>
            <pc:docMk/>
            <pc:sldMk cId="1323090946" sldId="644"/>
            <ac:cxnSpMk id="30" creationId="{B6D55330-8E03-7C75-3712-0FE993B45E97}"/>
          </ac:cxnSpMkLst>
        </pc:cxnChg>
        <pc:cxnChg chg="add del mod">
          <ac:chgData name="Jaak-Adam Looveer" userId="S::jaak-adam.looveer@tallinnlv.ee::e4da5067-2862-4f12-a49d-0dd49e3f0dce" providerId="AD" clId="Web-{F4812CE1-59E8-4946-AE95-F83041B05C44}" dt="2024-05-10T09:46:20.445" v="73"/>
          <ac:cxnSpMkLst>
            <pc:docMk/>
            <pc:sldMk cId="1323090946" sldId="644"/>
            <ac:cxnSpMk id="32" creationId="{612825A1-79B5-5F75-6270-D9D672B4149B}"/>
          </ac:cxnSpMkLst>
        </pc:cxnChg>
        <pc:cxnChg chg="add del">
          <ac:chgData name="Jaak-Adam Looveer" userId="S::jaak-adam.looveer@tallinnlv.ee::e4da5067-2862-4f12-a49d-0dd49e3f0dce" providerId="AD" clId="Web-{F4812CE1-59E8-4946-AE95-F83041B05C44}" dt="2024-05-10T09:46:20.445" v="76"/>
          <ac:cxnSpMkLst>
            <pc:docMk/>
            <pc:sldMk cId="1323090946" sldId="644"/>
            <ac:cxnSpMk id="39" creationId="{08BF0B20-E9AD-1120-A7C6-10C12589199E}"/>
          </ac:cxnSpMkLst>
        </pc:cxnChg>
        <pc:cxnChg chg="add del">
          <ac:chgData name="Jaak-Adam Looveer" userId="S::jaak-adam.looveer@tallinnlv.ee::e4da5067-2862-4f12-a49d-0dd49e3f0dce" providerId="AD" clId="Web-{F4812CE1-59E8-4946-AE95-F83041B05C44}" dt="2024-05-10T09:46:20.445" v="77"/>
          <ac:cxnSpMkLst>
            <pc:docMk/>
            <pc:sldMk cId="1323090946" sldId="644"/>
            <ac:cxnSpMk id="46" creationId="{7D547778-D32D-A3E0-BF5B-EB81E35EAFB6}"/>
          </ac:cxnSpMkLst>
        </pc:cxnChg>
      </pc:sldChg>
      <pc:sldChg chg="add">
        <pc:chgData name="Jaak-Adam Looveer" userId="S::jaak-adam.looveer@tallinnlv.ee::e4da5067-2862-4f12-a49d-0dd49e3f0dce" providerId="AD" clId="Web-{F4812CE1-59E8-4946-AE95-F83041B05C44}" dt="2024-05-10T10:04:39.958" v="154"/>
        <pc:sldMkLst>
          <pc:docMk/>
          <pc:sldMk cId="0" sldId="661"/>
        </pc:sldMkLst>
      </pc:sldChg>
      <pc:sldChg chg="add">
        <pc:chgData name="Jaak-Adam Looveer" userId="S::jaak-adam.looveer@tallinnlv.ee::e4da5067-2862-4f12-a49d-0dd49e3f0dce" providerId="AD" clId="Web-{F4812CE1-59E8-4946-AE95-F83041B05C44}" dt="2024-05-10T10:02:22.222" v="135"/>
        <pc:sldMkLst>
          <pc:docMk/>
          <pc:sldMk cId="0" sldId="681"/>
        </pc:sldMkLst>
      </pc:sldChg>
      <pc:sldChg chg="add">
        <pc:chgData name="Jaak-Adam Looveer" userId="S::jaak-adam.looveer@tallinnlv.ee::e4da5067-2862-4f12-a49d-0dd49e3f0dce" providerId="AD" clId="Web-{F4812CE1-59E8-4946-AE95-F83041B05C44}" dt="2024-05-10T10:02:22.238" v="137"/>
        <pc:sldMkLst>
          <pc:docMk/>
          <pc:sldMk cId="0" sldId="682"/>
        </pc:sldMkLst>
      </pc:sldChg>
      <pc:sldChg chg="add">
        <pc:chgData name="Jaak-Adam Looveer" userId="S::jaak-adam.looveer@tallinnlv.ee::e4da5067-2862-4f12-a49d-0dd49e3f0dce" providerId="AD" clId="Web-{F4812CE1-59E8-4946-AE95-F83041B05C44}" dt="2024-05-10T10:02:22.238" v="138"/>
        <pc:sldMkLst>
          <pc:docMk/>
          <pc:sldMk cId="0" sldId="683"/>
        </pc:sldMkLst>
      </pc:sldChg>
      <pc:sldChg chg="add">
        <pc:chgData name="Jaak-Adam Looveer" userId="S::jaak-adam.looveer@tallinnlv.ee::e4da5067-2862-4f12-a49d-0dd49e3f0dce" providerId="AD" clId="Web-{F4812CE1-59E8-4946-AE95-F83041B05C44}" dt="2024-05-10T10:02:22.222" v="136"/>
        <pc:sldMkLst>
          <pc:docMk/>
          <pc:sldMk cId="0" sldId="684"/>
        </pc:sldMkLst>
      </pc:sldChg>
      <pc:sldChg chg="addSp delSp modSp">
        <pc:chgData name="Jaak-Adam Looveer" userId="S::jaak-adam.looveer@tallinnlv.ee::e4da5067-2862-4f12-a49d-0dd49e3f0dce" providerId="AD" clId="Web-{F4812CE1-59E8-4946-AE95-F83041B05C44}" dt="2024-05-10T10:00:59.065" v="132" actId="20577"/>
        <pc:sldMkLst>
          <pc:docMk/>
          <pc:sldMk cId="4255810738" sldId="782"/>
        </pc:sldMkLst>
        <pc:spChg chg="mod">
          <ac:chgData name="Jaak-Adam Looveer" userId="S::jaak-adam.looveer@tallinnlv.ee::e4da5067-2862-4f12-a49d-0dd49e3f0dce" providerId="AD" clId="Web-{F4812CE1-59E8-4946-AE95-F83041B05C44}" dt="2024-05-10T10:00:59.065" v="132" actId="20577"/>
          <ac:spMkLst>
            <pc:docMk/>
            <pc:sldMk cId="4255810738" sldId="782"/>
            <ac:spMk id="8" creationId="{1F842FAD-BB3D-5B87-1E7A-66640ED5BA3A}"/>
          </ac:spMkLst>
        </pc:spChg>
        <pc:spChg chg="del">
          <ac:chgData name="Jaak-Adam Looveer" userId="S::jaak-adam.looveer@tallinnlv.ee::e4da5067-2862-4f12-a49d-0dd49e3f0dce" providerId="AD" clId="Web-{F4812CE1-59E8-4946-AE95-F83041B05C44}" dt="2024-05-10T09:42:28.021" v="0"/>
          <ac:spMkLst>
            <pc:docMk/>
            <pc:sldMk cId="4255810738" sldId="782"/>
            <ac:spMk id="9" creationId="{EA8AB33B-ED84-7628-60C2-70604D8D820D}"/>
          </ac:spMkLst>
        </pc:spChg>
        <pc:picChg chg="mod">
          <ac:chgData name="Jaak-Adam Looveer" userId="S::jaak-adam.looveer@tallinnlv.ee::e4da5067-2862-4f12-a49d-0dd49e3f0dce" providerId="AD" clId="Web-{F4812CE1-59E8-4946-AE95-F83041B05C44}" dt="2024-05-10T10:00:19.549" v="122" actId="1076"/>
          <ac:picMkLst>
            <pc:docMk/>
            <pc:sldMk cId="4255810738" sldId="782"/>
            <ac:picMk id="2" creationId="{10E58335-5963-C9B8-82B5-977F3737EF75}"/>
          </ac:picMkLst>
        </pc:picChg>
        <pc:picChg chg="add mod">
          <ac:chgData name="Jaak-Adam Looveer" userId="S::jaak-adam.looveer@tallinnlv.ee::e4da5067-2862-4f12-a49d-0dd49e3f0dce" providerId="AD" clId="Web-{F4812CE1-59E8-4946-AE95-F83041B05C44}" dt="2024-05-10T09:42:43.005" v="6" actId="14100"/>
          <ac:picMkLst>
            <pc:docMk/>
            <pc:sldMk cId="4255810738" sldId="782"/>
            <ac:picMk id="3" creationId="{B79BEAD5-4C67-E465-373F-999CF8033B6D}"/>
          </ac:picMkLst>
        </pc:picChg>
        <pc:cxnChg chg="del">
          <ac:chgData name="Jaak-Adam Looveer" userId="S::jaak-adam.looveer@tallinnlv.ee::e4da5067-2862-4f12-a49d-0dd49e3f0dce" providerId="AD" clId="Web-{F4812CE1-59E8-4946-AE95-F83041B05C44}" dt="2024-05-10T09:42:30.833" v="1"/>
          <ac:cxnSpMkLst>
            <pc:docMk/>
            <pc:sldMk cId="4255810738" sldId="782"/>
            <ac:cxnSpMk id="11" creationId="{9AF46352-AB84-66C8-7C0D-C04B107130D6}"/>
          </ac:cxnSpMkLst>
        </pc:cxnChg>
      </pc:sldChg>
      <pc:sldChg chg="modSp ord">
        <pc:chgData name="Jaak-Adam Looveer" userId="S::jaak-adam.looveer@tallinnlv.ee::e4da5067-2862-4f12-a49d-0dd49e3f0dce" providerId="AD" clId="Web-{F4812CE1-59E8-4946-AE95-F83041B05C44}" dt="2024-05-10T10:00:03.627" v="120"/>
        <pc:sldMkLst>
          <pc:docMk/>
          <pc:sldMk cId="488324930" sldId="786"/>
        </pc:sldMkLst>
        <pc:spChg chg="mod">
          <ac:chgData name="Jaak-Adam Looveer" userId="S::jaak-adam.looveer@tallinnlv.ee::e4da5067-2862-4f12-a49d-0dd49e3f0dce" providerId="AD" clId="Web-{F4812CE1-59E8-4946-AE95-F83041B05C44}" dt="2024-05-10T09:59:46.127" v="118" actId="20577"/>
          <ac:spMkLst>
            <pc:docMk/>
            <pc:sldMk cId="488324930" sldId="786"/>
            <ac:spMk id="8" creationId="{87398669-B302-18A7-7585-74CD9A05BCCD}"/>
          </ac:spMkLst>
        </pc:spChg>
        <pc:picChg chg="mod">
          <ac:chgData name="Jaak-Adam Looveer" userId="S::jaak-adam.looveer@tallinnlv.ee::e4da5067-2862-4f12-a49d-0dd49e3f0dce" providerId="AD" clId="Web-{F4812CE1-59E8-4946-AE95-F83041B05C44}" dt="2024-05-10T10:00:03.627" v="120"/>
          <ac:picMkLst>
            <pc:docMk/>
            <pc:sldMk cId="488324930" sldId="786"/>
            <ac:picMk id="2" creationId="{0270117D-A47C-61E1-1854-7D337F734193}"/>
          </ac:picMkLst>
        </pc:picChg>
      </pc:sldChg>
      <pc:sldChg chg="addSp delSp modSp">
        <pc:chgData name="Jaak-Adam Looveer" userId="S::jaak-adam.looveer@tallinnlv.ee::e4da5067-2862-4f12-a49d-0dd49e3f0dce" providerId="AD" clId="Web-{F4812CE1-59E8-4946-AE95-F83041B05C44}" dt="2024-05-10T09:46:19.851" v="62"/>
        <pc:sldMkLst>
          <pc:docMk/>
          <pc:sldMk cId="2136625013" sldId="798"/>
        </pc:sldMkLst>
        <pc:spChg chg="add del">
          <ac:chgData name="Jaak-Adam Looveer" userId="S::jaak-adam.looveer@tallinnlv.ee::e4da5067-2862-4f12-a49d-0dd49e3f0dce" providerId="AD" clId="Web-{F4812CE1-59E8-4946-AE95-F83041B05C44}" dt="2024-05-10T09:46:19.851" v="62"/>
          <ac:spMkLst>
            <pc:docMk/>
            <pc:sldMk cId="2136625013" sldId="798"/>
            <ac:spMk id="4" creationId="{B72C9D85-7BCF-7861-5DE5-DA8708E87FB8}"/>
          </ac:spMkLst>
        </pc:spChg>
        <pc:spChg chg="add del">
          <ac:chgData name="Jaak-Adam Looveer" userId="S::jaak-adam.looveer@tallinnlv.ee::e4da5067-2862-4f12-a49d-0dd49e3f0dce" providerId="AD" clId="Web-{F4812CE1-59E8-4946-AE95-F83041B05C44}" dt="2024-05-10T09:46:19.851" v="62"/>
          <ac:spMkLst>
            <pc:docMk/>
            <pc:sldMk cId="2136625013" sldId="798"/>
            <ac:spMk id="5" creationId="{CAB3E265-D709-01EC-25EE-4F1013239812}"/>
          </ac:spMkLst>
        </pc:spChg>
        <pc:spChg chg="add del">
          <ac:chgData name="Jaak-Adam Looveer" userId="S::jaak-adam.looveer@tallinnlv.ee::e4da5067-2862-4f12-a49d-0dd49e3f0dce" providerId="AD" clId="Web-{F4812CE1-59E8-4946-AE95-F83041B05C44}" dt="2024-05-10T09:46:19.851" v="62"/>
          <ac:spMkLst>
            <pc:docMk/>
            <pc:sldMk cId="2136625013" sldId="798"/>
            <ac:spMk id="6" creationId="{3E4DED9F-27B3-009F-C34B-E5D498D6252A}"/>
          </ac:spMkLst>
        </pc:spChg>
        <pc:spChg chg="add del">
          <ac:chgData name="Jaak-Adam Looveer" userId="S::jaak-adam.looveer@tallinnlv.ee::e4da5067-2862-4f12-a49d-0dd49e3f0dce" providerId="AD" clId="Web-{F4812CE1-59E8-4946-AE95-F83041B05C44}" dt="2024-05-10T09:46:19.851" v="62"/>
          <ac:spMkLst>
            <pc:docMk/>
            <pc:sldMk cId="2136625013" sldId="798"/>
            <ac:spMk id="7" creationId="{E3DDF7F9-8099-CDA4-81A7-20D42AE82821}"/>
          </ac:spMkLst>
        </pc:spChg>
        <pc:spChg chg="add del">
          <ac:chgData name="Jaak-Adam Looveer" userId="S::jaak-adam.looveer@tallinnlv.ee::e4da5067-2862-4f12-a49d-0dd49e3f0dce" providerId="AD" clId="Web-{F4812CE1-59E8-4946-AE95-F83041B05C44}" dt="2024-05-10T09:46:19.851" v="62"/>
          <ac:spMkLst>
            <pc:docMk/>
            <pc:sldMk cId="2136625013" sldId="798"/>
            <ac:spMk id="8" creationId="{DB413289-CA50-F17C-D609-2D9E4F005573}"/>
          </ac:spMkLst>
        </pc:spChg>
        <pc:spChg chg="add del">
          <ac:chgData name="Jaak-Adam Looveer" userId="S::jaak-adam.looveer@tallinnlv.ee::e4da5067-2862-4f12-a49d-0dd49e3f0dce" providerId="AD" clId="Web-{F4812CE1-59E8-4946-AE95-F83041B05C44}" dt="2024-05-10T09:46:19.851" v="62"/>
          <ac:spMkLst>
            <pc:docMk/>
            <pc:sldMk cId="2136625013" sldId="798"/>
            <ac:spMk id="9" creationId="{C4EA4914-BC78-636F-350E-9815BE8951A0}"/>
          </ac:spMkLst>
        </pc:spChg>
        <pc:spChg chg="add del">
          <ac:chgData name="Jaak-Adam Looveer" userId="S::jaak-adam.looveer@tallinnlv.ee::e4da5067-2862-4f12-a49d-0dd49e3f0dce" providerId="AD" clId="Web-{F4812CE1-59E8-4946-AE95-F83041B05C44}" dt="2024-05-10T09:46:19.851" v="62"/>
          <ac:spMkLst>
            <pc:docMk/>
            <pc:sldMk cId="2136625013" sldId="798"/>
            <ac:spMk id="15" creationId="{E6CCDE5C-A042-7A4B-2F8B-DA7A6707E48E}"/>
          </ac:spMkLst>
        </pc:spChg>
        <pc:spChg chg="add del">
          <ac:chgData name="Jaak-Adam Looveer" userId="S::jaak-adam.looveer@tallinnlv.ee::e4da5067-2862-4f12-a49d-0dd49e3f0dce" providerId="AD" clId="Web-{F4812CE1-59E8-4946-AE95-F83041B05C44}" dt="2024-05-10T09:46:19.851" v="62"/>
          <ac:spMkLst>
            <pc:docMk/>
            <pc:sldMk cId="2136625013" sldId="798"/>
            <ac:spMk id="16" creationId="{40A4C4B1-B6FC-20DB-B13F-390FB5DA8523}"/>
          </ac:spMkLst>
        </pc:spChg>
        <pc:spChg chg="add del">
          <ac:chgData name="Jaak-Adam Looveer" userId="S::jaak-adam.looveer@tallinnlv.ee::e4da5067-2862-4f12-a49d-0dd49e3f0dce" providerId="AD" clId="Web-{F4812CE1-59E8-4946-AE95-F83041B05C44}" dt="2024-05-10T09:46:19.851" v="62"/>
          <ac:spMkLst>
            <pc:docMk/>
            <pc:sldMk cId="2136625013" sldId="798"/>
            <ac:spMk id="20" creationId="{ACADEC14-77F3-7C6F-BCAC-70415385B803}"/>
          </ac:spMkLst>
        </pc:spChg>
        <pc:spChg chg="add del">
          <ac:chgData name="Jaak-Adam Looveer" userId="S::jaak-adam.looveer@tallinnlv.ee::e4da5067-2862-4f12-a49d-0dd49e3f0dce" providerId="AD" clId="Web-{F4812CE1-59E8-4946-AE95-F83041B05C44}" dt="2024-05-10T09:46:19.851" v="62"/>
          <ac:spMkLst>
            <pc:docMk/>
            <pc:sldMk cId="2136625013" sldId="798"/>
            <ac:spMk id="21" creationId="{DA17DB14-92DF-5941-1F60-6156B9AB86C0}"/>
          </ac:spMkLst>
        </pc:spChg>
        <pc:spChg chg="add del">
          <ac:chgData name="Jaak-Adam Looveer" userId="S::jaak-adam.looveer@tallinnlv.ee::e4da5067-2862-4f12-a49d-0dd49e3f0dce" providerId="AD" clId="Web-{F4812CE1-59E8-4946-AE95-F83041B05C44}" dt="2024-05-10T09:46:19.851" v="62"/>
          <ac:spMkLst>
            <pc:docMk/>
            <pc:sldMk cId="2136625013" sldId="798"/>
            <ac:spMk id="22" creationId="{3E234937-8A01-9511-022F-C1AB1C0C7D6C}"/>
          </ac:spMkLst>
        </pc:spChg>
        <pc:spChg chg="add del">
          <ac:chgData name="Jaak-Adam Looveer" userId="S::jaak-adam.looveer@tallinnlv.ee::e4da5067-2862-4f12-a49d-0dd49e3f0dce" providerId="AD" clId="Web-{F4812CE1-59E8-4946-AE95-F83041B05C44}" dt="2024-05-10T09:46:19.851" v="62"/>
          <ac:spMkLst>
            <pc:docMk/>
            <pc:sldMk cId="2136625013" sldId="798"/>
            <ac:spMk id="23" creationId="{80133317-4ED4-60AF-EC34-248EC5521EAA}"/>
          </ac:spMkLst>
        </pc:spChg>
        <pc:picChg chg="add del">
          <ac:chgData name="Jaak-Adam Looveer" userId="S::jaak-adam.looveer@tallinnlv.ee::e4da5067-2862-4f12-a49d-0dd49e3f0dce" providerId="AD" clId="Web-{F4812CE1-59E8-4946-AE95-F83041B05C44}" dt="2024-05-10T09:46:19.851" v="62"/>
          <ac:picMkLst>
            <pc:docMk/>
            <pc:sldMk cId="2136625013" sldId="798"/>
            <ac:picMk id="10" creationId="{07B75F3F-E76C-4711-C22B-94A1DBEC722C}"/>
          </ac:picMkLst>
        </pc:picChg>
        <pc:picChg chg="add del">
          <ac:chgData name="Jaak-Adam Looveer" userId="S::jaak-adam.looveer@tallinnlv.ee::e4da5067-2862-4f12-a49d-0dd49e3f0dce" providerId="AD" clId="Web-{F4812CE1-59E8-4946-AE95-F83041B05C44}" dt="2024-05-10T09:46:19.851" v="62"/>
          <ac:picMkLst>
            <pc:docMk/>
            <pc:sldMk cId="2136625013" sldId="798"/>
            <ac:picMk id="11" creationId="{90E9730F-4B51-B994-D7BA-3ED7D2C14C24}"/>
          </ac:picMkLst>
        </pc:picChg>
        <pc:picChg chg="add del">
          <ac:chgData name="Jaak-Adam Looveer" userId="S::jaak-adam.looveer@tallinnlv.ee::e4da5067-2862-4f12-a49d-0dd49e3f0dce" providerId="AD" clId="Web-{F4812CE1-59E8-4946-AE95-F83041B05C44}" dt="2024-05-10T09:46:19.851" v="62"/>
          <ac:picMkLst>
            <pc:docMk/>
            <pc:sldMk cId="2136625013" sldId="798"/>
            <ac:picMk id="12" creationId="{24028F6B-D4AE-D049-0953-E122F1048AF0}"/>
          </ac:picMkLst>
        </pc:picChg>
        <pc:picChg chg="add del">
          <ac:chgData name="Jaak-Adam Looveer" userId="S::jaak-adam.looveer@tallinnlv.ee::e4da5067-2862-4f12-a49d-0dd49e3f0dce" providerId="AD" clId="Web-{F4812CE1-59E8-4946-AE95-F83041B05C44}" dt="2024-05-10T09:46:19.851" v="62"/>
          <ac:picMkLst>
            <pc:docMk/>
            <pc:sldMk cId="2136625013" sldId="798"/>
            <ac:picMk id="19" creationId="{69E65EAE-BA5D-60B5-D39C-2990ABE25B71}"/>
          </ac:picMkLst>
        </pc:picChg>
        <pc:cxnChg chg="add del mod">
          <ac:chgData name="Jaak-Adam Looveer" userId="S::jaak-adam.looveer@tallinnlv.ee::e4da5067-2862-4f12-a49d-0dd49e3f0dce" providerId="AD" clId="Web-{F4812CE1-59E8-4946-AE95-F83041B05C44}" dt="2024-05-10T09:46:19.851" v="62"/>
          <ac:cxnSpMkLst>
            <pc:docMk/>
            <pc:sldMk cId="2136625013" sldId="798"/>
            <ac:cxnSpMk id="13" creationId="{B6D55330-8E03-7C75-3712-0FE993B45E97}"/>
          </ac:cxnSpMkLst>
        </pc:cxnChg>
        <pc:cxnChg chg="add del mod">
          <ac:chgData name="Jaak-Adam Looveer" userId="S::jaak-adam.looveer@tallinnlv.ee::e4da5067-2862-4f12-a49d-0dd49e3f0dce" providerId="AD" clId="Web-{F4812CE1-59E8-4946-AE95-F83041B05C44}" dt="2024-05-10T09:46:19.851" v="62"/>
          <ac:cxnSpMkLst>
            <pc:docMk/>
            <pc:sldMk cId="2136625013" sldId="798"/>
            <ac:cxnSpMk id="14" creationId="{612825A1-79B5-5F75-6270-D9D672B4149B}"/>
          </ac:cxnSpMkLst>
        </pc:cxnChg>
        <pc:cxnChg chg="add del">
          <ac:chgData name="Jaak-Adam Looveer" userId="S::jaak-adam.looveer@tallinnlv.ee::e4da5067-2862-4f12-a49d-0dd49e3f0dce" providerId="AD" clId="Web-{F4812CE1-59E8-4946-AE95-F83041B05C44}" dt="2024-05-10T09:46:19.851" v="62"/>
          <ac:cxnSpMkLst>
            <pc:docMk/>
            <pc:sldMk cId="2136625013" sldId="798"/>
            <ac:cxnSpMk id="17" creationId="{08BF0B20-E9AD-1120-A7C6-10C12589199E}"/>
          </ac:cxnSpMkLst>
        </pc:cxnChg>
        <pc:cxnChg chg="add del">
          <ac:chgData name="Jaak-Adam Looveer" userId="S::jaak-adam.looveer@tallinnlv.ee::e4da5067-2862-4f12-a49d-0dd49e3f0dce" providerId="AD" clId="Web-{F4812CE1-59E8-4946-AE95-F83041B05C44}" dt="2024-05-10T09:46:19.851" v="62"/>
          <ac:cxnSpMkLst>
            <pc:docMk/>
            <pc:sldMk cId="2136625013" sldId="798"/>
            <ac:cxnSpMk id="18" creationId="{7D547778-D32D-A3E0-BF5B-EB81E35EAFB6}"/>
          </ac:cxnSpMkLst>
        </pc:cxnChg>
      </pc:sldChg>
      <pc:sldChg chg="addSp delSp modSp">
        <pc:chgData name="Jaak-Adam Looveer" userId="S::jaak-adam.looveer@tallinnlv.ee::e4da5067-2862-4f12-a49d-0dd49e3f0dce" providerId="AD" clId="Web-{F4812CE1-59E8-4946-AE95-F83041B05C44}" dt="2024-05-10T09:58:01.032" v="101" actId="20577"/>
        <pc:sldMkLst>
          <pc:docMk/>
          <pc:sldMk cId="0" sldId="811"/>
        </pc:sldMkLst>
        <pc:spChg chg="add del mod">
          <ac:chgData name="Jaak-Adam Looveer" userId="S::jaak-adam.looveer@tallinnlv.ee::e4da5067-2862-4f12-a49d-0dd49e3f0dce" providerId="AD" clId="Web-{F4812CE1-59E8-4946-AE95-F83041B05C44}" dt="2024-05-10T09:58:01.032" v="101" actId="20577"/>
          <ac:spMkLst>
            <pc:docMk/>
            <pc:sldMk cId="0" sldId="811"/>
            <ac:spMk id="7" creationId="{7DBA2589-DEDA-0714-047F-6122E27838E3}"/>
          </ac:spMkLst>
        </pc:spChg>
        <pc:spChg chg="del mod">
          <ac:chgData name="Jaak-Adam Looveer" userId="S::jaak-adam.looveer@tallinnlv.ee::e4da5067-2862-4f12-a49d-0dd49e3f0dce" providerId="AD" clId="Web-{F4812CE1-59E8-4946-AE95-F83041B05C44}" dt="2024-05-10T09:57:54.063" v="100"/>
          <ac:spMkLst>
            <pc:docMk/>
            <pc:sldMk cId="0" sldId="811"/>
            <ac:spMk id="9" creationId="{73E6E1E0-0E14-4433-56BC-FB1E3FE67F3D}"/>
          </ac:spMkLst>
        </pc:spChg>
      </pc:sldChg>
      <pc:sldChg chg="addSp delSp modSp del ord">
        <pc:chgData name="Jaak-Adam Looveer" userId="S::jaak-adam.looveer@tallinnlv.ee::e4da5067-2862-4f12-a49d-0dd49e3f0dce" providerId="AD" clId="Web-{F4812CE1-59E8-4946-AE95-F83041B05C44}" dt="2024-05-10T10:03:20.614" v="150"/>
        <pc:sldMkLst>
          <pc:docMk/>
          <pc:sldMk cId="31126130" sldId="812"/>
        </pc:sldMkLst>
        <pc:spChg chg="del mod">
          <ac:chgData name="Jaak-Adam Looveer" userId="S::jaak-adam.looveer@tallinnlv.ee::e4da5067-2862-4f12-a49d-0dd49e3f0dce" providerId="AD" clId="Web-{F4812CE1-59E8-4946-AE95-F83041B05C44}" dt="2024-05-10T10:03:16.348" v="147"/>
          <ac:spMkLst>
            <pc:docMk/>
            <pc:sldMk cId="31126130" sldId="812"/>
            <ac:spMk id="2" creationId="{FD5E49B7-6DA4-3366-4C47-D4128F93E081}"/>
          </ac:spMkLst>
        </pc:spChg>
        <pc:spChg chg="del">
          <ac:chgData name="Jaak-Adam Looveer" userId="S::jaak-adam.looveer@tallinnlv.ee::e4da5067-2862-4f12-a49d-0dd49e3f0dce" providerId="AD" clId="Web-{F4812CE1-59E8-4946-AE95-F83041B05C44}" dt="2024-05-10T10:03:16.348" v="146"/>
          <ac:spMkLst>
            <pc:docMk/>
            <pc:sldMk cId="31126130" sldId="812"/>
            <ac:spMk id="3" creationId="{D9FFAA1A-E5CC-0D5E-D46A-2AA4D414E1C1}"/>
          </ac:spMkLst>
        </pc:spChg>
        <pc:spChg chg="del">
          <ac:chgData name="Jaak-Adam Looveer" userId="S::jaak-adam.looveer@tallinnlv.ee::e4da5067-2862-4f12-a49d-0dd49e3f0dce" providerId="AD" clId="Web-{F4812CE1-59E8-4946-AE95-F83041B05C44}" dt="2024-05-10T10:03:16.348" v="145"/>
          <ac:spMkLst>
            <pc:docMk/>
            <pc:sldMk cId="31126130" sldId="812"/>
            <ac:spMk id="6" creationId="{7ED74C8B-30A5-E838-8968-A2B66787CF86}"/>
          </ac:spMkLst>
        </pc:spChg>
        <pc:picChg chg="add del mod">
          <ac:chgData name="Jaak-Adam Looveer" userId="S::jaak-adam.looveer@tallinnlv.ee::e4da5067-2862-4f12-a49d-0dd49e3f0dce" providerId="AD" clId="Web-{F4812CE1-59E8-4946-AE95-F83041B05C44}" dt="2024-05-10T10:03:16.348" v="148"/>
          <ac:picMkLst>
            <pc:docMk/>
            <pc:sldMk cId="31126130" sldId="812"/>
            <ac:picMk id="4" creationId="{8245E7DC-224A-BEBA-AF7D-3CE6775B2FA4}"/>
          </ac:picMkLst>
        </pc:picChg>
      </pc:sldChg>
      <pc:sldChg chg="ord">
        <pc:chgData name="Jaak-Adam Looveer" userId="S::jaak-adam.looveer@tallinnlv.ee::e4da5067-2862-4f12-a49d-0dd49e3f0dce" providerId="AD" clId="Web-{F4812CE1-59E8-4946-AE95-F83041B05C44}" dt="2024-05-10T10:02:48.832" v="139"/>
        <pc:sldMkLst>
          <pc:docMk/>
          <pc:sldMk cId="0" sldId="813"/>
        </pc:sldMkLst>
      </pc:sldChg>
      <pc:sldChg chg="add">
        <pc:chgData name="Jaak-Adam Looveer" userId="S::jaak-adam.looveer@tallinnlv.ee::e4da5067-2862-4f12-a49d-0dd49e3f0dce" providerId="AD" clId="Web-{F4812CE1-59E8-4946-AE95-F83041B05C44}" dt="2024-05-10T10:02:22.222" v="134"/>
        <pc:sldMkLst>
          <pc:docMk/>
          <pc:sldMk cId="454958572" sldId="814"/>
        </pc:sldMkLst>
      </pc:sldChg>
      <pc:sldChg chg="addSp delSp modSp add del ord replId">
        <pc:chgData name="Jaak-Adam Looveer" userId="S::jaak-adam.looveer@tallinnlv.ee::e4da5067-2862-4f12-a49d-0dd49e3f0dce" providerId="AD" clId="Web-{F4812CE1-59E8-4946-AE95-F83041B05C44}" dt="2024-05-10T09:45:45.007" v="38"/>
        <pc:sldMkLst>
          <pc:docMk/>
          <pc:sldMk cId="2091809409" sldId="814"/>
        </pc:sldMkLst>
        <pc:spChg chg="add del mod">
          <ac:chgData name="Jaak-Adam Looveer" userId="S::jaak-adam.looveer@tallinnlv.ee::e4da5067-2862-4f12-a49d-0dd49e3f0dce" providerId="AD" clId="Web-{F4812CE1-59E8-4946-AE95-F83041B05C44}" dt="2024-05-10T09:45:42.054" v="36" actId="20577"/>
          <ac:spMkLst>
            <pc:docMk/>
            <pc:sldMk cId="2091809409" sldId="814"/>
            <ac:spMk id="2" creationId="{5667BB5E-7DB8-C3E8-DB33-9BB9EB888E39}"/>
          </ac:spMkLst>
        </pc:spChg>
        <pc:spChg chg="add del">
          <ac:chgData name="Jaak-Adam Looveer" userId="S::jaak-adam.looveer@tallinnlv.ee::e4da5067-2862-4f12-a49d-0dd49e3f0dce" providerId="AD" clId="Web-{F4812CE1-59E8-4946-AE95-F83041B05C44}" dt="2024-05-10T09:45:36.523" v="27"/>
          <ac:spMkLst>
            <pc:docMk/>
            <pc:sldMk cId="2091809409" sldId="814"/>
            <ac:spMk id="11" creationId="{E96B9D66-5A9A-B050-0337-0FBA209FF1BC}"/>
          </ac:spMkLst>
        </pc:spChg>
        <pc:grpChg chg="add del">
          <ac:chgData name="Jaak-Adam Looveer" userId="S::jaak-adam.looveer@tallinnlv.ee::e4da5067-2862-4f12-a49d-0dd49e3f0dce" providerId="AD" clId="Web-{F4812CE1-59E8-4946-AE95-F83041B05C44}" dt="2024-05-10T09:45:37.117" v="28"/>
          <ac:grpSpMkLst>
            <pc:docMk/>
            <pc:sldMk cId="2091809409" sldId="814"/>
            <ac:grpSpMk id="7" creationId="{D48DF375-CA64-E54B-6488-4ADAA89FAE3E}"/>
          </ac:grpSpMkLst>
        </pc:grpChg>
        <pc:picChg chg="add del">
          <ac:chgData name="Jaak-Adam Looveer" userId="S::jaak-adam.looveer@tallinnlv.ee::e4da5067-2862-4f12-a49d-0dd49e3f0dce" providerId="AD" clId="Web-{F4812CE1-59E8-4946-AE95-F83041B05C44}" dt="2024-05-10T09:45:39.070" v="31"/>
          <ac:picMkLst>
            <pc:docMk/>
            <pc:sldMk cId="2091809409" sldId="814"/>
            <ac:picMk id="4" creationId="{156352F7-C338-469F-099C-1B70934465D4}"/>
          </ac:picMkLst>
        </pc:picChg>
        <pc:picChg chg="add del">
          <ac:chgData name="Jaak-Adam Looveer" userId="S::jaak-adam.looveer@tallinnlv.ee::e4da5067-2862-4f12-a49d-0dd49e3f0dce" providerId="AD" clId="Web-{F4812CE1-59E8-4946-AE95-F83041B05C44}" dt="2024-05-10T09:45:40.523" v="34"/>
          <ac:picMkLst>
            <pc:docMk/>
            <pc:sldMk cId="2091809409" sldId="814"/>
            <ac:picMk id="12" creationId="{CE5992F1-401F-AC85-7C5B-22BB02F8F8D8}"/>
          </ac:picMkLst>
        </pc:picChg>
      </pc:sldChg>
      <pc:sldChg chg="addSp delSp modSp add replId">
        <pc:chgData name="Jaak-Adam Looveer" userId="S::jaak-adam.looveer@tallinnlv.ee::e4da5067-2862-4f12-a49d-0dd49e3f0dce" providerId="AD" clId="Web-{F4812CE1-59E8-4946-AE95-F83041B05C44}" dt="2024-05-10T10:05:45.803" v="166"/>
        <pc:sldMkLst>
          <pc:docMk/>
          <pc:sldMk cId="2405722156" sldId="815"/>
        </pc:sldMkLst>
        <pc:spChg chg="add del">
          <ac:chgData name="Jaak-Adam Looveer" userId="S::jaak-adam.looveer@tallinnlv.ee::e4da5067-2862-4f12-a49d-0dd49e3f0dce" providerId="AD" clId="Web-{F4812CE1-59E8-4946-AE95-F83041B05C44}" dt="2024-05-10T10:03:31.082" v="152"/>
          <ac:spMkLst>
            <pc:docMk/>
            <pc:sldMk cId="2405722156" sldId="815"/>
            <ac:spMk id="7" creationId="{FD5E49B7-6DA4-3366-4C47-D4128F93E081}"/>
          </ac:spMkLst>
        </pc:spChg>
        <pc:spChg chg="del">
          <ac:chgData name="Jaak-Adam Looveer" userId="S::jaak-adam.looveer@tallinnlv.ee::e4da5067-2862-4f12-a49d-0dd49e3f0dce" providerId="AD" clId="Web-{F4812CE1-59E8-4946-AE95-F83041B05C44}" dt="2024-05-10T10:03:07.410" v="143"/>
          <ac:spMkLst>
            <pc:docMk/>
            <pc:sldMk cId="2405722156" sldId="815"/>
            <ac:spMk id="8" creationId="{1F842FAD-BB3D-5B87-1E7A-66640ED5BA3A}"/>
          </ac:spMkLst>
        </pc:spChg>
        <pc:spChg chg="add del">
          <ac:chgData name="Jaak-Adam Looveer" userId="S::jaak-adam.looveer@tallinnlv.ee::e4da5067-2862-4f12-a49d-0dd49e3f0dce" providerId="AD" clId="Web-{F4812CE1-59E8-4946-AE95-F83041B05C44}" dt="2024-05-10T10:03:31.082" v="152"/>
          <ac:spMkLst>
            <pc:docMk/>
            <pc:sldMk cId="2405722156" sldId="815"/>
            <ac:spMk id="9" creationId="{D9FFAA1A-E5CC-0D5E-D46A-2AA4D414E1C1}"/>
          </ac:spMkLst>
        </pc:spChg>
        <pc:spChg chg="add del">
          <ac:chgData name="Jaak-Adam Looveer" userId="S::jaak-adam.looveer@tallinnlv.ee::e4da5067-2862-4f12-a49d-0dd49e3f0dce" providerId="AD" clId="Web-{F4812CE1-59E8-4946-AE95-F83041B05C44}" dt="2024-05-10T10:03:31.082" v="152"/>
          <ac:spMkLst>
            <pc:docMk/>
            <pc:sldMk cId="2405722156" sldId="815"/>
            <ac:spMk id="11" creationId="{7ED74C8B-30A5-E838-8968-A2B66787CF86}"/>
          </ac:spMkLst>
        </pc:spChg>
        <pc:spChg chg="add del">
          <ac:chgData name="Jaak-Adam Looveer" userId="S::jaak-adam.looveer@tallinnlv.ee::e4da5067-2862-4f12-a49d-0dd49e3f0dce" providerId="AD" clId="Web-{F4812CE1-59E8-4946-AE95-F83041B05C44}" dt="2024-05-10T10:05:45.803" v="166"/>
          <ac:spMkLst>
            <pc:docMk/>
            <pc:sldMk cId="2405722156" sldId="815"/>
            <ac:spMk id="12" creationId="{33A3FD35-140A-7F80-07E9-D4ECC844C10F}"/>
          </ac:spMkLst>
        </pc:spChg>
        <pc:spChg chg="add mod">
          <ac:chgData name="Jaak-Adam Looveer" userId="S::jaak-adam.looveer@tallinnlv.ee::e4da5067-2862-4f12-a49d-0dd49e3f0dce" providerId="AD" clId="Web-{F4812CE1-59E8-4946-AE95-F83041B05C44}" dt="2024-05-10T10:05:39.740" v="165" actId="20577"/>
          <ac:spMkLst>
            <pc:docMk/>
            <pc:sldMk cId="2405722156" sldId="815"/>
            <ac:spMk id="13" creationId="{4E08E70E-C823-8B1C-F54C-64CF6FD045DC}"/>
          </ac:spMkLst>
        </pc:spChg>
        <pc:spChg chg="add">
          <ac:chgData name="Jaak-Adam Looveer" userId="S::jaak-adam.looveer@tallinnlv.ee::e4da5067-2862-4f12-a49d-0dd49e3f0dce" providerId="AD" clId="Web-{F4812CE1-59E8-4946-AE95-F83041B05C44}" dt="2024-05-10T10:04:55.240" v="158"/>
          <ac:spMkLst>
            <pc:docMk/>
            <pc:sldMk cId="2405722156" sldId="815"/>
            <ac:spMk id="14" creationId="{C72F17B0-E585-6D91-473F-4A955010D165}"/>
          </ac:spMkLst>
        </pc:spChg>
        <pc:picChg chg="del">
          <ac:chgData name="Jaak-Adam Looveer" userId="S::jaak-adam.looveer@tallinnlv.ee::e4da5067-2862-4f12-a49d-0dd49e3f0dce" providerId="AD" clId="Web-{F4812CE1-59E8-4946-AE95-F83041B05C44}" dt="2024-05-10T10:03:04.738" v="141"/>
          <ac:picMkLst>
            <pc:docMk/>
            <pc:sldMk cId="2405722156" sldId="815"/>
            <ac:picMk id="2" creationId="{10E58335-5963-C9B8-82B5-977F3737EF75}"/>
          </ac:picMkLst>
        </pc:picChg>
        <pc:picChg chg="del">
          <ac:chgData name="Jaak-Adam Looveer" userId="S::jaak-adam.looveer@tallinnlv.ee::e4da5067-2862-4f12-a49d-0dd49e3f0dce" providerId="AD" clId="Web-{F4812CE1-59E8-4946-AE95-F83041B05C44}" dt="2024-05-10T10:03:05.504" v="142"/>
          <ac:picMkLst>
            <pc:docMk/>
            <pc:sldMk cId="2405722156" sldId="815"/>
            <ac:picMk id="3" creationId="{B79BEAD5-4C67-E465-373F-999CF8033B6D}"/>
          </ac:picMkLst>
        </pc:picChg>
        <pc:picChg chg="add del">
          <ac:chgData name="Jaak-Adam Looveer" userId="S::jaak-adam.looveer@tallinnlv.ee::e4da5067-2862-4f12-a49d-0dd49e3f0dce" providerId="AD" clId="Web-{F4812CE1-59E8-4946-AE95-F83041B05C44}" dt="2024-05-10T10:03:31.082" v="152"/>
          <ac:picMkLst>
            <pc:docMk/>
            <pc:sldMk cId="2405722156" sldId="815"/>
            <ac:picMk id="4" creationId="{8245E7DC-224A-BEBA-AF7D-3CE6775B2FA4}"/>
          </ac:picMkLst>
        </pc:picChg>
      </pc:sldChg>
      <pc:sldChg chg="addSp add replId">
        <pc:chgData name="Jaak-Adam Looveer" userId="S::jaak-adam.looveer@tallinnlv.ee::e4da5067-2862-4f12-a49d-0dd49e3f0dce" providerId="AD" clId="Web-{F4812CE1-59E8-4946-AE95-F83041B05C44}" dt="2024-05-10T10:03:18.020" v="149"/>
        <pc:sldMkLst>
          <pc:docMk/>
          <pc:sldMk cId="2922024696" sldId="816"/>
        </pc:sldMkLst>
        <pc:spChg chg="add">
          <ac:chgData name="Jaak-Adam Looveer" userId="S::jaak-adam.looveer@tallinnlv.ee::e4da5067-2862-4f12-a49d-0dd49e3f0dce" providerId="AD" clId="Web-{F4812CE1-59E8-4946-AE95-F83041B05C44}" dt="2024-05-10T10:03:18.020" v="149"/>
          <ac:spMkLst>
            <pc:docMk/>
            <pc:sldMk cId="2922024696" sldId="816"/>
            <ac:spMk id="3" creationId="{FD5E49B7-6DA4-3366-4C47-D4128F93E081}"/>
          </ac:spMkLst>
        </pc:spChg>
        <pc:spChg chg="add">
          <ac:chgData name="Jaak-Adam Looveer" userId="S::jaak-adam.looveer@tallinnlv.ee::e4da5067-2862-4f12-a49d-0dd49e3f0dce" providerId="AD" clId="Web-{F4812CE1-59E8-4946-AE95-F83041B05C44}" dt="2024-05-10T10:03:18.020" v="149"/>
          <ac:spMkLst>
            <pc:docMk/>
            <pc:sldMk cId="2922024696" sldId="816"/>
            <ac:spMk id="4" creationId="{D9FFAA1A-E5CC-0D5E-D46A-2AA4D414E1C1}"/>
          </ac:spMkLst>
        </pc:spChg>
        <pc:spChg chg="add">
          <ac:chgData name="Jaak-Adam Looveer" userId="S::jaak-adam.looveer@tallinnlv.ee::e4da5067-2862-4f12-a49d-0dd49e3f0dce" providerId="AD" clId="Web-{F4812CE1-59E8-4946-AE95-F83041B05C44}" dt="2024-05-10T10:03:18.020" v="149"/>
          <ac:spMkLst>
            <pc:docMk/>
            <pc:sldMk cId="2922024696" sldId="816"/>
            <ac:spMk id="7" creationId="{7ED74C8B-30A5-E838-8968-A2B66787CF86}"/>
          </ac:spMkLst>
        </pc:spChg>
        <pc:picChg chg="add">
          <ac:chgData name="Jaak-Adam Looveer" userId="S::jaak-adam.looveer@tallinnlv.ee::e4da5067-2862-4f12-a49d-0dd49e3f0dce" providerId="AD" clId="Web-{F4812CE1-59E8-4946-AE95-F83041B05C44}" dt="2024-05-10T10:03:18.020" v="149"/>
          <ac:picMkLst>
            <pc:docMk/>
            <pc:sldMk cId="2922024696" sldId="816"/>
            <ac:picMk id="2" creationId="{8245E7DC-224A-BEBA-AF7D-3CE6775B2FA4}"/>
          </ac:picMkLst>
        </pc:picChg>
      </pc:sldChg>
    </pc:docChg>
  </pc:docChgLst>
  <pc:docChgLst>
    <pc:chgData name="Eva-Maria Aitsam" userId="a15b6d4c-2bff-45dc-85ea-29fe285143ba" providerId="ADAL" clId="{6A6CB025-C08B-4BDB-943A-001BC7425F84}"/>
    <pc:docChg chg="undo custSel addSld delSld modSld sldOrd modMainMaster">
      <pc:chgData name="Eva-Maria Aitsam" userId="a15b6d4c-2bff-45dc-85ea-29fe285143ba" providerId="ADAL" clId="{6A6CB025-C08B-4BDB-943A-001BC7425F84}" dt="2024-05-10T12:37:23.787" v="7209" actId="20577"/>
      <pc:docMkLst>
        <pc:docMk/>
      </pc:docMkLst>
      <pc:sldChg chg="modSp mod">
        <pc:chgData name="Eva-Maria Aitsam" userId="a15b6d4c-2bff-45dc-85ea-29fe285143ba" providerId="ADAL" clId="{6A6CB025-C08B-4BDB-943A-001BC7425F84}" dt="2024-05-10T12:32:13.976" v="7113" actId="20577"/>
        <pc:sldMkLst>
          <pc:docMk/>
          <pc:sldMk cId="3694790280" sldId="257"/>
        </pc:sldMkLst>
        <pc:spChg chg="mod">
          <ac:chgData name="Eva-Maria Aitsam" userId="a15b6d4c-2bff-45dc-85ea-29fe285143ba" providerId="ADAL" clId="{6A6CB025-C08B-4BDB-943A-001BC7425F84}" dt="2024-05-09T10:56:37.335" v="1651" actId="20577"/>
          <ac:spMkLst>
            <pc:docMk/>
            <pc:sldMk cId="3694790280" sldId="257"/>
            <ac:spMk id="2" creationId="{C1162B84-1C73-2543-C97B-4E7C4A9D6AC6}"/>
          </ac:spMkLst>
        </pc:spChg>
        <pc:spChg chg="mod">
          <ac:chgData name="Eva-Maria Aitsam" userId="a15b6d4c-2bff-45dc-85ea-29fe285143ba" providerId="ADAL" clId="{6A6CB025-C08B-4BDB-943A-001BC7425F84}" dt="2024-05-10T12:32:13.976" v="7113" actId="20577"/>
          <ac:spMkLst>
            <pc:docMk/>
            <pc:sldMk cId="3694790280" sldId="257"/>
            <ac:spMk id="3" creationId="{95D4F6BA-C680-2DC1-2818-3BB88C948F4B}"/>
          </ac:spMkLst>
        </pc:spChg>
      </pc:sldChg>
      <pc:sldChg chg="addSp delSp modSp add del mod ord">
        <pc:chgData name="Eva-Maria Aitsam" userId="a15b6d4c-2bff-45dc-85ea-29fe285143ba" providerId="ADAL" clId="{6A6CB025-C08B-4BDB-943A-001BC7425F84}" dt="2024-05-10T08:21:36.778" v="5143" actId="47"/>
        <pc:sldMkLst>
          <pc:docMk/>
          <pc:sldMk cId="0" sldId="258"/>
        </pc:sldMkLst>
        <pc:spChg chg="mod">
          <ac:chgData name="Eva-Maria Aitsam" userId="a15b6d4c-2bff-45dc-85ea-29fe285143ba" providerId="ADAL" clId="{6A6CB025-C08B-4BDB-943A-001BC7425F84}" dt="2024-05-09T14:02:56.128" v="3600" actId="1076"/>
          <ac:spMkLst>
            <pc:docMk/>
            <pc:sldMk cId="0" sldId="258"/>
            <ac:spMk id="3" creationId="{00000000-0000-0000-0000-000000000000}"/>
          </ac:spMkLst>
        </pc:spChg>
        <pc:spChg chg="add mod">
          <ac:chgData name="Eva-Maria Aitsam" userId="a15b6d4c-2bff-45dc-85ea-29fe285143ba" providerId="ADAL" clId="{6A6CB025-C08B-4BDB-943A-001BC7425F84}" dt="2024-05-10T06:49:45.489" v="4065" actId="20577"/>
          <ac:spMkLst>
            <pc:docMk/>
            <pc:sldMk cId="0" sldId="258"/>
            <ac:spMk id="4" creationId="{31DFC3EC-788B-6CBD-54B4-63450BBCCA5A}"/>
          </ac:spMkLst>
        </pc:spChg>
        <pc:spChg chg="del">
          <ac:chgData name="Eva-Maria Aitsam" userId="a15b6d4c-2bff-45dc-85ea-29fe285143ba" providerId="ADAL" clId="{6A6CB025-C08B-4BDB-943A-001BC7425F84}" dt="2024-05-09T13:59:20.595" v="3402" actId="478"/>
          <ac:spMkLst>
            <pc:docMk/>
            <pc:sldMk cId="0" sldId="258"/>
            <ac:spMk id="4" creationId="{C3705473-7BAB-378C-80AC-D218C3FEE37E}"/>
          </ac:spMkLst>
        </pc:spChg>
        <pc:spChg chg="del mod">
          <ac:chgData name="Eva-Maria Aitsam" userId="a15b6d4c-2bff-45dc-85ea-29fe285143ba" providerId="ADAL" clId="{6A6CB025-C08B-4BDB-943A-001BC7425F84}" dt="2024-05-09T14:04:09.249" v="3617" actId="478"/>
          <ac:spMkLst>
            <pc:docMk/>
            <pc:sldMk cId="0" sldId="258"/>
            <ac:spMk id="7" creationId="{C1962A5C-5502-D756-73EA-1236E025DB7D}"/>
          </ac:spMkLst>
        </pc:spChg>
        <pc:spChg chg="add del mod">
          <ac:chgData name="Eva-Maria Aitsam" userId="a15b6d4c-2bff-45dc-85ea-29fe285143ba" providerId="ADAL" clId="{6A6CB025-C08B-4BDB-943A-001BC7425F84}" dt="2024-05-09T14:02:07.490" v="3531" actId="478"/>
          <ac:spMkLst>
            <pc:docMk/>
            <pc:sldMk cId="0" sldId="258"/>
            <ac:spMk id="8" creationId="{D6A4B60D-14B1-7DC9-9B5E-86351425FE2A}"/>
          </ac:spMkLst>
        </pc:spChg>
        <pc:spChg chg="add del mod">
          <ac:chgData name="Eva-Maria Aitsam" userId="a15b6d4c-2bff-45dc-85ea-29fe285143ba" providerId="ADAL" clId="{6A6CB025-C08B-4BDB-943A-001BC7425F84}" dt="2024-05-09T14:02:08.625" v="3532" actId="478"/>
          <ac:spMkLst>
            <pc:docMk/>
            <pc:sldMk cId="0" sldId="258"/>
            <ac:spMk id="9" creationId="{74511A06-FBB7-67D4-4367-FC87C711156A}"/>
          </ac:spMkLst>
        </pc:spChg>
        <pc:spChg chg="add mod">
          <ac:chgData name="Eva-Maria Aitsam" userId="a15b6d4c-2bff-45dc-85ea-29fe285143ba" providerId="ADAL" clId="{6A6CB025-C08B-4BDB-943A-001BC7425F84}" dt="2024-05-10T06:23:05.827" v="3707" actId="14100"/>
          <ac:spMkLst>
            <pc:docMk/>
            <pc:sldMk cId="0" sldId="258"/>
            <ac:spMk id="10" creationId="{BC7A9F2F-668D-9C1D-E790-6366B968F075}"/>
          </ac:spMkLst>
        </pc:spChg>
        <pc:spChg chg="add mod">
          <ac:chgData name="Eva-Maria Aitsam" userId="a15b6d4c-2bff-45dc-85ea-29fe285143ba" providerId="ADAL" clId="{6A6CB025-C08B-4BDB-943A-001BC7425F84}" dt="2024-05-10T06:39:33.212" v="4013" actId="114"/>
          <ac:spMkLst>
            <pc:docMk/>
            <pc:sldMk cId="0" sldId="258"/>
            <ac:spMk id="12" creationId="{4FFA6570-249D-4515-E8E9-A732A2167084}"/>
          </ac:spMkLst>
        </pc:spChg>
        <pc:picChg chg="mod">
          <ac:chgData name="Eva-Maria Aitsam" userId="a15b6d4c-2bff-45dc-85ea-29fe285143ba" providerId="ADAL" clId="{6A6CB025-C08B-4BDB-943A-001BC7425F84}" dt="2024-05-10T06:32:10.691" v="3719" actId="1076"/>
          <ac:picMkLst>
            <pc:docMk/>
            <pc:sldMk cId="0" sldId="258"/>
            <ac:picMk id="2" creationId="{00000000-0000-0000-0000-000000000000}"/>
          </ac:picMkLst>
        </pc:picChg>
        <pc:picChg chg="del mod">
          <ac:chgData name="Eva-Maria Aitsam" userId="a15b6d4c-2bff-45dc-85ea-29fe285143ba" providerId="ADAL" clId="{6A6CB025-C08B-4BDB-943A-001BC7425F84}" dt="2024-05-09T14:04:09.520" v="3618" actId="478"/>
          <ac:picMkLst>
            <pc:docMk/>
            <pc:sldMk cId="0" sldId="258"/>
            <ac:picMk id="5" creationId="{545D8E94-B001-82C6-0A93-8A114DF577DB}"/>
          </ac:picMkLst>
        </pc:picChg>
        <pc:picChg chg="mod">
          <ac:chgData name="Eva-Maria Aitsam" userId="a15b6d4c-2bff-45dc-85ea-29fe285143ba" providerId="ADAL" clId="{6A6CB025-C08B-4BDB-943A-001BC7425F84}" dt="2024-05-09T14:03:59.682" v="3612" actId="1076"/>
          <ac:picMkLst>
            <pc:docMk/>
            <pc:sldMk cId="0" sldId="258"/>
            <ac:picMk id="13" creationId="{86E2197E-70BB-3AEF-3816-0017AB5E5C9B}"/>
          </ac:picMkLst>
        </pc:picChg>
      </pc:sldChg>
      <pc:sldChg chg="modSp add del mod">
        <pc:chgData name="Eva-Maria Aitsam" userId="a15b6d4c-2bff-45dc-85ea-29fe285143ba" providerId="ADAL" clId="{6A6CB025-C08B-4BDB-943A-001BC7425F84}" dt="2024-05-10T08:12:01.065" v="5052" actId="47"/>
        <pc:sldMkLst>
          <pc:docMk/>
          <pc:sldMk cId="0" sldId="267"/>
        </pc:sldMkLst>
        <pc:spChg chg="mod">
          <ac:chgData name="Eva-Maria Aitsam" userId="a15b6d4c-2bff-45dc-85ea-29fe285143ba" providerId="ADAL" clId="{6A6CB025-C08B-4BDB-943A-001BC7425F84}" dt="2024-05-10T08:00:44.067" v="4888" actId="20577"/>
          <ac:spMkLst>
            <pc:docMk/>
            <pc:sldMk cId="0" sldId="267"/>
            <ac:spMk id="3" creationId="{09A2CD52-72AA-68D3-86C9-4FC10A5F0CB7}"/>
          </ac:spMkLst>
        </pc:spChg>
      </pc:sldChg>
      <pc:sldChg chg="add del">
        <pc:chgData name="Eva-Maria Aitsam" userId="a15b6d4c-2bff-45dc-85ea-29fe285143ba" providerId="ADAL" clId="{6A6CB025-C08B-4BDB-943A-001BC7425F84}" dt="2024-05-10T07:55:28.359" v="4718"/>
        <pc:sldMkLst>
          <pc:docMk/>
          <pc:sldMk cId="0" sldId="289"/>
        </pc:sldMkLst>
      </pc:sldChg>
      <pc:sldChg chg="addSp modSp add mod">
        <pc:chgData name="Eva-Maria Aitsam" userId="a15b6d4c-2bff-45dc-85ea-29fe285143ba" providerId="ADAL" clId="{6A6CB025-C08B-4BDB-943A-001BC7425F84}" dt="2024-05-10T11:40:44.676" v="6503" actId="1076"/>
        <pc:sldMkLst>
          <pc:docMk/>
          <pc:sldMk cId="0" sldId="293"/>
        </pc:sldMkLst>
        <pc:spChg chg="mod ord">
          <ac:chgData name="Eva-Maria Aitsam" userId="a15b6d4c-2bff-45dc-85ea-29fe285143ba" providerId="ADAL" clId="{6A6CB025-C08B-4BDB-943A-001BC7425F84}" dt="2024-05-10T11:40:34.895" v="6497" actId="207"/>
          <ac:spMkLst>
            <pc:docMk/>
            <pc:sldMk cId="0" sldId="293"/>
            <ac:spMk id="2" creationId="{734AE4CF-8122-7EF0-A5C0-383E38C670C7}"/>
          </ac:spMkLst>
        </pc:spChg>
        <pc:spChg chg="add mod">
          <ac:chgData name="Eva-Maria Aitsam" userId="a15b6d4c-2bff-45dc-85ea-29fe285143ba" providerId="ADAL" clId="{6A6CB025-C08B-4BDB-943A-001BC7425F84}" dt="2024-05-10T08:10:06.462" v="5048"/>
          <ac:spMkLst>
            <pc:docMk/>
            <pc:sldMk cId="0" sldId="293"/>
            <ac:spMk id="6" creationId="{21764FDC-210C-8347-DCAE-F8CAD53B6192}"/>
          </ac:spMkLst>
        </pc:spChg>
        <pc:spChg chg="add mod">
          <ac:chgData name="Eva-Maria Aitsam" userId="a15b6d4c-2bff-45dc-85ea-29fe285143ba" providerId="ADAL" clId="{6A6CB025-C08B-4BDB-943A-001BC7425F84}" dt="2024-05-10T08:10:06.462" v="5048"/>
          <ac:spMkLst>
            <pc:docMk/>
            <pc:sldMk cId="0" sldId="293"/>
            <ac:spMk id="7" creationId="{F94F0954-0579-8931-DDA7-E1B6370F5CA0}"/>
          </ac:spMkLst>
        </pc:spChg>
        <pc:spChg chg="add mod">
          <ac:chgData name="Eva-Maria Aitsam" userId="a15b6d4c-2bff-45dc-85ea-29fe285143ba" providerId="ADAL" clId="{6A6CB025-C08B-4BDB-943A-001BC7425F84}" dt="2024-05-10T11:40:44.676" v="6503" actId="1076"/>
          <ac:spMkLst>
            <pc:docMk/>
            <pc:sldMk cId="0" sldId="293"/>
            <ac:spMk id="9" creationId="{BF98DB5A-ED1B-DAD9-22E3-E0E38793F436}"/>
          </ac:spMkLst>
        </pc:spChg>
        <pc:picChg chg="mod">
          <ac:chgData name="Eva-Maria Aitsam" userId="a15b6d4c-2bff-45dc-85ea-29fe285143ba" providerId="ADAL" clId="{6A6CB025-C08B-4BDB-943A-001BC7425F84}" dt="2024-05-10T11:40:37.099" v="6498" actId="1076"/>
          <ac:picMkLst>
            <pc:docMk/>
            <pc:sldMk cId="0" sldId="293"/>
            <ac:picMk id="4" creationId="{7F38E18A-56F7-A96A-AC05-EC0138A824D3}"/>
          </ac:picMkLst>
        </pc:picChg>
        <pc:picChg chg="mod">
          <ac:chgData name="Eva-Maria Aitsam" userId="a15b6d4c-2bff-45dc-85ea-29fe285143ba" providerId="ADAL" clId="{6A6CB025-C08B-4BDB-943A-001BC7425F84}" dt="2024-05-10T11:40:38.018" v="6499" actId="1076"/>
          <ac:picMkLst>
            <pc:docMk/>
            <pc:sldMk cId="0" sldId="293"/>
            <ac:picMk id="5" creationId="{419D55CA-E3AA-E8F5-53DC-5B10F5AA798A}"/>
          </ac:picMkLst>
        </pc:picChg>
      </pc:sldChg>
      <pc:sldChg chg="addSp delSp modSp add del mod">
        <pc:chgData name="Eva-Maria Aitsam" userId="a15b6d4c-2bff-45dc-85ea-29fe285143ba" providerId="ADAL" clId="{6A6CB025-C08B-4BDB-943A-001BC7425F84}" dt="2024-05-10T08:03:46.083" v="4987" actId="207"/>
        <pc:sldMkLst>
          <pc:docMk/>
          <pc:sldMk cId="0" sldId="295"/>
        </pc:sldMkLst>
        <pc:spChg chg="del">
          <ac:chgData name="Eva-Maria Aitsam" userId="a15b6d4c-2bff-45dc-85ea-29fe285143ba" providerId="ADAL" clId="{6A6CB025-C08B-4BDB-943A-001BC7425F84}" dt="2024-05-10T07:43:03.088" v="4530" actId="478"/>
          <ac:spMkLst>
            <pc:docMk/>
            <pc:sldMk cId="0" sldId="295"/>
            <ac:spMk id="2" creationId="{C95AAB21-60B2-D328-1B86-8F5ED67854C1}"/>
          </ac:spMkLst>
        </pc:spChg>
        <pc:spChg chg="del">
          <ac:chgData name="Eva-Maria Aitsam" userId="a15b6d4c-2bff-45dc-85ea-29fe285143ba" providerId="ADAL" clId="{6A6CB025-C08B-4BDB-943A-001BC7425F84}" dt="2024-05-10T07:43:03.601" v="4531" actId="478"/>
          <ac:spMkLst>
            <pc:docMk/>
            <pc:sldMk cId="0" sldId="295"/>
            <ac:spMk id="3" creationId="{7CB35DE6-73AC-5F9E-4A8C-A00BC17EA8F3}"/>
          </ac:spMkLst>
        </pc:spChg>
        <pc:spChg chg="mod">
          <ac:chgData name="Eva-Maria Aitsam" userId="a15b6d4c-2bff-45dc-85ea-29fe285143ba" providerId="ADAL" clId="{6A6CB025-C08B-4BDB-943A-001BC7425F84}" dt="2024-05-10T08:03:46.083" v="4987" actId="207"/>
          <ac:spMkLst>
            <pc:docMk/>
            <pc:sldMk cId="0" sldId="295"/>
            <ac:spMk id="5" creationId="{A3407374-DAB2-49C2-421E-5931493F8874}"/>
          </ac:spMkLst>
        </pc:spChg>
        <pc:spChg chg="mod">
          <ac:chgData name="Eva-Maria Aitsam" userId="a15b6d4c-2bff-45dc-85ea-29fe285143ba" providerId="ADAL" clId="{6A6CB025-C08B-4BDB-943A-001BC7425F84}" dt="2024-05-10T08:03:43.259" v="4986" actId="1076"/>
          <ac:spMkLst>
            <pc:docMk/>
            <pc:sldMk cId="0" sldId="295"/>
            <ac:spMk id="6" creationId="{7049F8AE-9EDB-068B-EE87-863926C35E5F}"/>
          </ac:spMkLst>
        </pc:spChg>
        <pc:spChg chg="mod">
          <ac:chgData name="Eva-Maria Aitsam" userId="a15b6d4c-2bff-45dc-85ea-29fe285143ba" providerId="ADAL" clId="{6A6CB025-C08B-4BDB-943A-001BC7425F84}" dt="2024-05-10T08:03:24.211" v="4972" actId="108"/>
          <ac:spMkLst>
            <pc:docMk/>
            <pc:sldMk cId="0" sldId="295"/>
            <ac:spMk id="7" creationId="{F644FBD1-2A8A-D854-202E-DD6036C01348}"/>
          </ac:spMkLst>
        </pc:spChg>
        <pc:spChg chg="mod">
          <ac:chgData name="Eva-Maria Aitsam" userId="a15b6d4c-2bff-45dc-85ea-29fe285143ba" providerId="ADAL" clId="{6A6CB025-C08B-4BDB-943A-001BC7425F84}" dt="2024-05-10T08:03:38.683" v="4984" actId="1076"/>
          <ac:spMkLst>
            <pc:docMk/>
            <pc:sldMk cId="0" sldId="295"/>
            <ac:spMk id="8" creationId="{A9E836BE-4A80-7972-70E3-24ECC58235A0}"/>
          </ac:spMkLst>
        </pc:spChg>
        <pc:spChg chg="mod">
          <ac:chgData name="Eva-Maria Aitsam" userId="a15b6d4c-2bff-45dc-85ea-29fe285143ba" providerId="ADAL" clId="{6A6CB025-C08B-4BDB-943A-001BC7425F84}" dt="2024-05-10T08:03:35.123" v="4982" actId="14100"/>
          <ac:spMkLst>
            <pc:docMk/>
            <pc:sldMk cId="0" sldId="295"/>
            <ac:spMk id="9" creationId="{C07FBB28-EFED-150C-FE37-6CF4C0430B01}"/>
          </ac:spMkLst>
        </pc:spChg>
        <pc:spChg chg="mod">
          <ac:chgData name="Eva-Maria Aitsam" userId="a15b6d4c-2bff-45dc-85ea-29fe285143ba" providerId="ADAL" clId="{6A6CB025-C08B-4BDB-943A-001BC7425F84}" dt="2024-05-10T08:03:20.031" v="4968" actId="207"/>
          <ac:spMkLst>
            <pc:docMk/>
            <pc:sldMk cId="0" sldId="295"/>
            <ac:spMk id="10" creationId="{6E7FEA64-BC2A-BA16-DC5B-48DDEEE598C2}"/>
          </ac:spMkLst>
        </pc:spChg>
        <pc:spChg chg="mod">
          <ac:chgData name="Eva-Maria Aitsam" userId="a15b6d4c-2bff-45dc-85ea-29fe285143ba" providerId="ADAL" clId="{6A6CB025-C08B-4BDB-943A-001BC7425F84}" dt="2024-05-10T08:03:40.620" v="4985" actId="14100"/>
          <ac:spMkLst>
            <pc:docMk/>
            <pc:sldMk cId="0" sldId="295"/>
            <ac:spMk id="11" creationId="{C3531972-8F59-851E-247B-AA9DBBD33CAF}"/>
          </ac:spMkLst>
        </pc:spChg>
        <pc:spChg chg="add mod">
          <ac:chgData name="Eva-Maria Aitsam" userId="a15b6d4c-2bff-45dc-85ea-29fe285143ba" providerId="ADAL" clId="{6A6CB025-C08B-4BDB-943A-001BC7425F84}" dt="2024-05-10T07:42:58.507" v="4528"/>
          <ac:spMkLst>
            <pc:docMk/>
            <pc:sldMk cId="0" sldId="295"/>
            <ac:spMk id="12" creationId="{8F897AD0-8E75-F97E-F5DF-36AE0F9126D3}"/>
          </ac:spMkLst>
        </pc:spChg>
        <pc:spChg chg="add mod">
          <ac:chgData name="Eva-Maria Aitsam" userId="a15b6d4c-2bff-45dc-85ea-29fe285143ba" providerId="ADAL" clId="{6A6CB025-C08B-4BDB-943A-001BC7425F84}" dt="2024-05-10T07:43:01.262" v="4529" actId="6549"/>
          <ac:spMkLst>
            <pc:docMk/>
            <pc:sldMk cId="0" sldId="295"/>
            <ac:spMk id="13" creationId="{CAF3C3B3-0EAF-9105-AB6C-3C50362412C5}"/>
          </ac:spMkLst>
        </pc:spChg>
        <pc:picChg chg="del mod">
          <ac:chgData name="Eva-Maria Aitsam" userId="a15b6d4c-2bff-45dc-85ea-29fe285143ba" providerId="ADAL" clId="{6A6CB025-C08B-4BDB-943A-001BC7425F84}" dt="2024-05-10T07:43:32.773" v="4542" actId="14100"/>
          <ac:picMkLst>
            <pc:docMk/>
            <pc:sldMk cId="0" sldId="295"/>
            <ac:picMk id="4" creationId="{F1DE5AB5-DBBA-B6BB-DFF2-F44D838AE5D2}"/>
          </ac:picMkLst>
        </pc:picChg>
      </pc:sldChg>
      <pc:sldChg chg="delSp modSp add del mod">
        <pc:chgData name="Eva-Maria Aitsam" userId="a15b6d4c-2bff-45dc-85ea-29fe285143ba" providerId="ADAL" clId="{6A6CB025-C08B-4BDB-943A-001BC7425F84}" dt="2024-05-10T07:52:15.897" v="4647" actId="47"/>
        <pc:sldMkLst>
          <pc:docMk/>
          <pc:sldMk cId="0" sldId="296"/>
        </pc:sldMkLst>
        <pc:spChg chg="del">
          <ac:chgData name="Eva-Maria Aitsam" userId="a15b6d4c-2bff-45dc-85ea-29fe285143ba" providerId="ADAL" clId="{6A6CB025-C08B-4BDB-943A-001BC7425F84}" dt="2024-05-10T07:27:37.978" v="4480" actId="478"/>
          <ac:spMkLst>
            <pc:docMk/>
            <pc:sldMk cId="0" sldId="296"/>
            <ac:spMk id="2" creationId="{AD4D8624-209E-C450-81A0-D2624614E06D}"/>
          </ac:spMkLst>
        </pc:spChg>
        <pc:spChg chg="del">
          <ac:chgData name="Eva-Maria Aitsam" userId="a15b6d4c-2bff-45dc-85ea-29fe285143ba" providerId="ADAL" clId="{6A6CB025-C08B-4BDB-943A-001BC7425F84}" dt="2024-05-10T07:27:39.163" v="4481" actId="478"/>
          <ac:spMkLst>
            <pc:docMk/>
            <pc:sldMk cId="0" sldId="296"/>
            <ac:spMk id="3" creationId="{B49D4F33-7C7B-0475-1925-B9D61C9ACCA1}"/>
          </ac:spMkLst>
        </pc:spChg>
        <pc:picChg chg="del mod">
          <ac:chgData name="Eva-Maria Aitsam" userId="a15b6d4c-2bff-45dc-85ea-29fe285143ba" providerId="ADAL" clId="{6A6CB025-C08B-4BDB-943A-001BC7425F84}" dt="2024-05-10T07:27:36.251" v="4479" actId="478"/>
          <ac:picMkLst>
            <pc:docMk/>
            <pc:sldMk cId="0" sldId="296"/>
            <ac:picMk id="4" creationId="{8245E7DC-224A-BEBA-AF7D-3CE6775B2FA4}"/>
          </ac:picMkLst>
        </pc:picChg>
      </pc:sldChg>
      <pc:sldChg chg="delSp modSp mod">
        <pc:chgData name="Eva-Maria Aitsam" userId="a15b6d4c-2bff-45dc-85ea-29fe285143ba" providerId="ADAL" clId="{6A6CB025-C08B-4BDB-943A-001BC7425F84}" dt="2024-05-10T06:18:23.581" v="3648" actId="478"/>
        <pc:sldMkLst>
          <pc:docMk/>
          <pc:sldMk cId="2732434962" sldId="460"/>
        </pc:sldMkLst>
        <pc:spChg chg="del mod">
          <ac:chgData name="Eva-Maria Aitsam" userId="a15b6d4c-2bff-45dc-85ea-29fe285143ba" providerId="ADAL" clId="{6A6CB025-C08B-4BDB-943A-001BC7425F84}" dt="2024-05-10T06:18:23.581" v="3648" actId="478"/>
          <ac:spMkLst>
            <pc:docMk/>
            <pc:sldMk cId="2732434962" sldId="460"/>
            <ac:spMk id="3" creationId="{A18A3DC0-9F23-E00C-3058-C3CFA1554E3D}"/>
          </ac:spMkLst>
        </pc:spChg>
      </pc:sldChg>
      <pc:sldChg chg="addSp delSp modSp add del mod">
        <pc:chgData name="Eva-Maria Aitsam" userId="a15b6d4c-2bff-45dc-85ea-29fe285143ba" providerId="ADAL" clId="{6A6CB025-C08B-4BDB-943A-001BC7425F84}" dt="2024-05-10T07:16:13.907" v="4215" actId="47"/>
        <pc:sldMkLst>
          <pc:docMk/>
          <pc:sldMk cId="946137752" sldId="462"/>
        </pc:sldMkLst>
        <pc:spChg chg="add mod">
          <ac:chgData name="Eva-Maria Aitsam" userId="a15b6d4c-2bff-45dc-85ea-29fe285143ba" providerId="ADAL" clId="{6A6CB025-C08B-4BDB-943A-001BC7425F84}" dt="2024-05-10T07:15:55.334" v="4208" actId="21"/>
          <ac:spMkLst>
            <pc:docMk/>
            <pc:sldMk cId="946137752" sldId="462"/>
            <ac:spMk id="4" creationId="{8446E4B9-2F1D-E631-0D33-A4A1D3323335}"/>
          </ac:spMkLst>
        </pc:spChg>
        <pc:spChg chg="del">
          <ac:chgData name="Eva-Maria Aitsam" userId="a15b6d4c-2bff-45dc-85ea-29fe285143ba" providerId="ADAL" clId="{6A6CB025-C08B-4BDB-943A-001BC7425F84}" dt="2024-05-10T07:15:55.334" v="4208" actId="21"/>
          <ac:spMkLst>
            <pc:docMk/>
            <pc:sldMk cId="946137752" sldId="462"/>
            <ac:spMk id="10" creationId="{4E937B76-0A6A-455C-8E09-BB4614DBC6C3}"/>
          </ac:spMkLst>
        </pc:spChg>
        <pc:spChg chg="del">
          <ac:chgData name="Eva-Maria Aitsam" userId="a15b6d4c-2bff-45dc-85ea-29fe285143ba" providerId="ADAL" clId="{6A6CB025-C08B-4BDB-943A-001BC7425F84}" dt="2024-05-10T07:15:55.334" v="4208" actId="21"/>
          <ac:spMkLst>
            <pc:docMk/>
            <pc:sldMk cId="946137752" sldId="462"/>
            <ac:spMk id="13" creationId="{27F19CF4-E2D4-45DF-9976-637A017B90F1}"/>
          </ac:spMkLst>
        </pc:spChg>
        <pc:spChg chg="del">
          <ac:chgData name="Eva-Maria Aitsam" userId="a15b6d4c-2bff-45dc-85ea-29fe285143ba" providerId="ADAL" clId="{6A6CB025-C08B-4BDB-943A-001BC7425F84}" dt="2024-05-10T07:15:55.334" v="4208" actId="21"/>
          <ac:spMkLst>
            <pc:docMk/>
            <pc:sldMk cId="946137752" sldId="462"/>
            <ac:spMk id="14" creationId="{98E15B16-E065-4EA0-815A-5508D25CDC78}"/>
          </ac:spMkLst>
        </pc:spChg>
        <pc:spChg chg="del">
          <ac:chgData name="Eva-Maria Aitsam" userId="a15b6d4c-2bff-45dc-85ea-29fe285143ba" providerId="ADAL" clId="{6A6CB025-C08B-4BDB-943A-001BC7425F84}" dt="2024-05-10T07:15:55.334" v="4208" actId="21"/>
          <ac:spMkLst>
            <pc:docMk/>
            <pc:sldMk cId="946137752" sldId="462"/>
            <ac:spMk id="15" creationId="{A93B0697-02AD-4342-9A67-B1DCB9A1D619}"/>
          </ac:spMkLst>
        </pc:spChg>
        <pc:spChg chg="del">
          <ac:chgData name="Eva-Maria Aitsam" userId="a15b6d4c-2bff-45dc-85ea-29fe285143ba" providerId="ADAL" clId="{6A6CB025-C08B-4BDB-943A-001BC7425F84}" dt="2024-05-10T07:15:55.334" v="4208" actId="21"/>
          <ac:spMkLst>
            <pc:docMk/>
            <pc:sldMk cId="946137752" sldId="462"/>
            <ac:spMk id="17" creationId="{8ADAEBDA-D60F-44A7-96E1-AD802A6D4B3F}"/>
          </ac:spMkLst>
        </pc:spChg>
        <pc:picChg chg="del">
          <ac:chgData name="Eva-Maria Aitsam" userId="a15b6d4c-2bff-45dc-85ea-29fe285143ba" providerId="ADAL" clId="{6A6CB025-C08B-4BDB-943A-001BC7425F84}" dt="2024-05-10T07:15:55.334" v="4208" actId="21"/>
          <ac:picMkLst>
            <pc:docMk/>
            <pc:sldMk cId="946137752" sldId="462"/>
            <ac:picMk id="9" creationId="{0A6816B2-2AFC-4406-AF15-97F39D8F31C9}"/>
          </ac:picMkLst>
        </pc:picChg>
      </pc:sldChg>
      <pc:sldChg chg="delSp modSp add mod">
        <pc:chgData name="Eva-Maria Aitsam" userId="a15b6d4c-2bff-45dc-85ea-29fe285143ba" providerId="ADAL" clId="{6A6CB025-C08B-4BDB-943A-001BC7425F84}" dt="2024-05-10T12:32:41.199" v="7122" actId="1076"/>
        <pc:sldMkLst>
          <pc:docMk/>
          <pc:sldMk cId="2727246933" sldId="540"/>
        </pc:sldMkLst>
        <pc:spChg chg="mod">
          <ac:chgData name="Eva-Maria Aitsam" userId="a15b6d4c-2bff-45dc-85ea-29fe285143ba" providerId="ADAL" clId="{6A6CB025-C08B-4BDB-943A-001BC7425F84}" dt="2024-05-10T12:32:40.135" v="7121" actId="1076"/>
          <ac:spMkLst>
            <pc:docMk/>
            <pc:sldMk cId="2727246933" sldId="540"/>
            <ac:spMk id="5" creationId="{8F6E833D-0776-87D7-9372-F9ECD4668435}"/>
          </ac:spMkLst>
        </pc:spChg>
        <pc:spChg chg="mod">
          <ac:chgData name="Eva-Maria Aitsam" userId="a15b6d4c-2bff-45dc-85ea-29fe285143ba" providerId="ADAL" clId="{6A6CB025-C08B-4BDB-943A-001BC7425F84}" dt="2024-05-10T10:32:04.115" v="5535" actId="113"/>
          <ac:spMkLst>
            <pc:docMk/>
            <pc:sldMk cId="2727246933" sldId="540"/>
            <ac:spMk id="6" creationId="{7C5BDB20-A42F-ED4E-696A-D634A34E18EB}"/>
          </ac:spMkLst>
        </pc:spChg>
        <pc:picChg chg="mod">
          <ac:chgData name="Eva-Maria Aitsam" userId="a15b6d4c-2bff-45dc-85ea-29fe285143ba" providerId="ADAL" clId="{6A6CB025-C08B-4BDB-943A-001BC7425F84}" dt="2024-05-10T12:32:41.199" v="7122" actId="1076"/>
          <ac:picMkLst>
            <pc:docMk/>
            <pc:sldMk cId="2727246933" sldId="540"/>
            <ac:picMk id="2" creationId="{601EE30D-518C-484C-DF76-703F4F13DACA}"/>
          </ac:picMkLst>
        </pc:picChg>
        <pc:picChg chg="del">
          <ac:chgData name="Eva-Maria Aitsam" userId="a15b6d4c-2bff-45dc-85ea-29fe285143ba" providerId="ADAL" clId="{6A6CB025-C08B-4BDB-943A-001BC7425F84}" dt="2024-05-10T12:32:28.303" v="7116" actId="478"/>
          <ac:picMkLst>
            <pc:docMk/>
            <pc:sldMk cId="2727246933" sldId="540"/>
            <ac:picMk id="7" creationId="{554D28F3-C7B7-5D2F-5AC9-835B3EA2075E}"/>
          </ac:picMkLst>
        </pc:picChg>
      </pc:sldChg>
      <pc:sldChg chg="modSp mod">
        <pc:chgData name="Eva-Maria Aitsam" userId="a15b6d4c-2bff-45dc-85ea-29fe285143ba" providerId="ADAL" clId="{6A6CB025-C08B-4BDB-943A-001BC7425F84}" dt="2024-05-10T12:18:45.605" v="7046" actId="1076"/>
        <pc:sldMkLst>
          <pc:docMk/>
          <pc:sldMk cId="928522154" sldId="546"/>
        </pc:sldMkLst>
        <pc:spChg chg="mod">
          <ac:chgData name="Eva-Maria Aitsam" userId="a15b6d4c-2bff-45dc-85ea-29fe285143ba" providerId="ADAL" clId="{6A6CB025-C08B-4BDB-943A-001BC7425F84}" dt="2024-05-10T12:18:45.605" v="7046" actId="1076"/>
          <ac:spMkLst>
            <pc:docMk/>
            <pc:sldMk cId="928522154" sldId="546"/>
            <ac:spMk id="3" creationId="{A9C34AFA-A3AD-DDF9-E9CE-FEC6691EF865}"/>
          </ac:spMkLst>
        </pc:spChg>
        <pc:spChg chg="mod">
          <ac:chgData name="Eva-Maria Aitsam" userId="a15b6d4c-2bff-45dc-85ea-29fe285143ba" providerId="ADAL" clId="{6A6CB025-C08B-4BDB-943A-001BC7425F84}" dt="2024-05-09T14:02:04.052" v="3530" actId="207"/>
          <ac:spMkLst>
            <pc:docMk/>
            <pc:sldMk cId="928522154" sldId="546"/>
            <ac:spMk id="7" creationId="{969D4E7B-97CB-B668-0892-64753EF3D85B}"/>
          </ac:spMkLst>
        </pc:spChg>
      </pc:sldChg>
      <pc:sldChg chg="addSp delSp modSp mod">
        <pc:chgData name="Eva-Maria Aitsam" userId="a15b6d4c-2bff-45dc-85ea-29fe285143ba" providerId="ADAL" clId="{6A6CB025-C08B-4BDB-943A-001BC7425F84}" dt="2024-05-10T12:32:25.935" v="7115" actId="1076"/>
        <pc:sldMkLst>
          <pc:docMk/>
          <pc:sldMk cId="186132677" sldId="570"/>
        </pc:sldMkLst>
        <pc:spChg chg="mod">
          <ac:chgData name="Eva-Maria Aitsam" userId="a15b6d4c-2bff-45dc-85ea-29fe285143ba" providerId="ADAL" clId="{6A6CB025-C08B-4BDB-943A-001BC7425F84}" dt="2024-05-10T12:32:25.935" v="7115" actId="1076"/>
          <ac:spMkLst>
            <pc:docMk/>
            <pc:sldMk cId="186132677" sldId="570"/>
            <ac:spMk id="2" creationId="{DA509D86-E373-77FF-0C41-37FE3CC514E4}"/>
          </ac:spMkLst>
        </pc:spChg>
        <pc:picChg chg="add mod ord">
          <ac:chgData name="Eva-Maria Aitsam" userId="a15b6d4c-2bff-45dc-85ea-29fe285143ba" providerId="ADAL" clId="{6A6CB025-C08B-4BDB-943A-001BC7425F84}" dt="2024-05-10T12:32:25.935" v="7115" actId="1076"/>
          <ac:picMkLst>
            <pc:docMk/>
            <pc:sldMk cId="186132677" sldId="570"/>
            <ac:picMk id="4" creationId="{027957CE-E12A-3CBC-A70B-9C6EC3D75042}"/>
          </ac:picMkLst>
        </pc:picChg>
        <pc:picChg chg="add del">
          <ac:chgData name="Eva-Maria Aitsam" userId="a15b6d4c-2bff-45dc-85ea-29fe285143ba" providerId="ADAL" clId="{6A6CB025-C08B-4BDB-943A-001BC7425F84}" dt="2024-05-09T12:37:07.490" v="2341" actId="478"/>
          <ac:picMkLst>
            <pc:docMk/>
            <pc:sldMk cId="186132677" sldId="570"/>
            <ac:picMk id="8" creationId="{E77158DA-6C03-1831-1A33-822F5812059F}"/>
          </ac:picMkLst>
        </pc:picChg>
      </pc:sldChg>
      <pc:sldChg chg="delSp modSp add del mod">
        <pc:chgData name="Eva-Maria Aitsam" userId="a15b6d4c-2bff-45dc-85ea-29fe285143ba" providerId="ADAL" clId="{6A6CB025-C08B-4BDB-943A-001BC7425F84}" dt="2024-05-10T08:09:49.187" v="5046" actId="47"/>
        <pc:sldMkLst>
          <pc:docMk/>
          <pc:sldMk cId="0" sldId="611"/>
        </pc:sldMkLst>
        <pc:picChg chg="del mod modCrop">
          <ac:chgData name="Eva-Maria Aitsam" userId="a15b6d4c-2bff-45dc-85ea-29fe285143ba" providerId="ADAL" clId="{6A6CB025-C08B-4BDB-943A-001BC7425F84}" dt="2024-05-10T08:09:02.235" v="5027" actId="21"/>
          <ac:picMkLst>
            <pc:docMk/>
            <pc:sldMk cId="0" sldId="611"/>
            <ac:picMk id="2" creationId="{351AFD91-1051-C523-364F-5D66750821E4}"/>
          </ac:picMkLst>
        </pc:picChg>
      </pc:sldChg>
      <pc:sldChg chg="addSp modSp add mod ord modNotesTx">
        <pc:chgData name="Eva-Maria Aitsam" userId="a15b6d4c-2bff-45dc-85ea-29fe285143ba" providerId="ADAL" clId="{6A6CB025-C08B-4BDB-943A-001BC7425F84}" dt="2024-05-10T12:12:31.132" v="6947" actId="1076"/>
        <pc:sldMkLst>
          <pc:docMk/>
          <pc:sldMk cId="0" sldId="614"/>
        </pc:sldMkLst>
        <pc:spChg chg="add mod">
          <ac:chgData name="Eva-Maria Aitsam" userId="a15b6d4c-2bff-45dc-85ea-29fe285143ba" providerId="ADAL" clId="{6A6CB025-C08B-4BDB-943A-001BC7425F84}" dt="2024-05-10T08:10:08.336" v="5049"/>
          <ac:spMkLst>
            <pc:docMk/>
            <pc:sldMk cId="0" sldId="614"/>
            <ac:spMk id="4" creationId="{D1917476-7DFD-0B75-4983-61F8BB12DCC7}"/>
          </ac:spMkLst>
        </pc:spChg>
        <pc:spChg chg="add mod">
          <ac:chgData name="Eva-Maria Aitsam" userId="a15b6d4c-2bff-45dc-85ea-29fe285143ba" providerId="ADAL" clId="{6A6CB025-C08B-4BDB-943A-001BC7425F84}" dt="2024-05-10T08:10:08.336" v="5049"/>
          <ac:spMkLst>
            <pc:docMk/>
            <pc:sldMk cId="0" sldId="614"/>
            <ac:spMk id="5" creationId="{9D6D69D9-4465-5DF5-7DB7-194CFD705BB3}"/>
          </ac:spMkLst>
        </pc:spChg>
        <pc:spChg chg="add mod">
          <ac:chgData name="Eva-Maria Aitsam" userId="a15b6d4c-2bff-45dc-85ea-29fe285143ba" providerId="ADAL" clId="{6A6CB025-C08B-4BDB-943A-001BC7425F84}" dt="2024-05-10T12:12:31.132" v="6947" actId="1076"/>
          <ac:spMkLst>
            <pc:docMk/>
            <pc:sldMk cId="0" sldId="614"/>
            <ac:spMk id="8" creationId="{481F05FD-1526-DE0C-37DF-C3FAF2C8E2A4}"/>
          </ac:spMkLst>
        </pc:spChg>
        <pc:picChg chg="mod">
          <ac:chgData name="Eva-Maria Aitsam" userId="a15b6d4c-2bff-45dc-85ea-29fe285143ba" providerId="ADAL" clId="{6A6CB025-C08B-4BDB-943A-001BC7425F84}" dt="2024-05-10T12:11:50.822" v="6935" actId="1076"/>
          <ac:picMkLst>
            <pc:docMk/>
            <pc:sldMk cId="0" sldId="614"/>
            <ac:picMk id="6" creationId="{01C6CD32-DC76-B3B1-416E-DCE2E4891327}"/>
          </ac:picMkLst>
        </pc:picChg>
      </pc:sldChg>
      <pc:sldChg chg="delSp modSp del mod">
        <pc:chgData name="Eva-Maria Aitsam" userId="a15b6d4c-2bff-45dc-85ea-29fe285143ba" providerId="ADAL" clId="{6A6CB025-C08B-4BDB-943A-001BC7425F84}" dt="2024-05-09T12:38:33.428" v="2359" actId="47"/>
        <pc:sldMkLst>
          <pc:docMk/>
          <pc:sldMk cId="1315271135" sldId="614"/>
        </pc:sldMkLst>
        <pc:spChg chg="mod">
          <ac:chgData name="Eva-Maria Aitsam" userId="a15b6d4c-2bff-45dc-85ea-29fe285143ba" providerId="ADAL" clId="{6A6CB025-C08B-4BDB-943A-001BC7425F84}" dt="2024-05-08T13:25:45.340" v="6" actId="207"/>
          <ac:spMkLst>
            <pc:docMk/>
            <pc:sldMk cId="1315271135" sldId="614"/>
            <ac:spMk id="5" creationId="{C7DF7EFD-D3A8-961C-3B2D-11C4D2D0A7BD}"/>
          </ac:spMkLst>
        </pc:spChg>
        <pc:picChg chg="del">
          <ac:chgData name="Eva-Maria Aitsam" userId="a15b6d4c-2bff-45dc-85ea-29fe285143ba" providerId="ADAL" clId="{6A6CB025-C08B-4BDB-943A-001BC7425F84}" dt="2024-05-09T12:37:32.576" v="2350" actId="478"/>
          <ac:picMkLst>
            <pc:docMk/>
            <pc:sldMk cId="1315271135" sldId="614"/>
            <ac:picMk id="2" creationId="{5361D6D8-9E8F-690B-9D1D-4E48415F7B8A}"/>
          </ac:picMkLst>
        </pc:picChg>
      </pc:sldChg>
      <pc:sldChg chg="addSp delSp modSp add mod ord">
        <pc:chgData name="Eva-Maria Aitsam" userId="a15b6d4c-2bff-45dc-85ea-29fe285143ba" providerId="ADAL" clId="{6A6CB025-C08B-4BDB-943A-001BC7425F84}" dt="2024-05-10T12:16:21.587" v="7026" actId="1076"/>
        <pc:sldMkLst>
          <pc:docMk/>
          <pc:sldMk cId="3368163126" sldId="616"/>
        </pc:sldMkLst>
        <pc:spChg chg="add mod">
          <ac:chgData name="Eva-Maria Aitsam" userId="a15b6d4c-2bff-45dc-85ea-29fe285143ba" providerId="ADAL" clId="{6A6CB025-C08B-4BDB-943A-001BC7425F84}" dt="2024-05-10T06:49:37.618" v="4052" actId="20577"/>
          <ac:spMkLst>
            <pc:docMk/>
            <pc:sldMk cId="3368163126" sldId="616"/>
            <ac:spMk id="3" creationId="{B77779FF-D5CE-30E2-4FAA-A956A6972DE1}"/>
          </ac:spMkLst>
        </pc:spChg>
        <pc:spChg chg="del">
          <ac:chgData name="Eva-Maria Aitsam" userId="a15b6d4c-2bff-45dc-85ea-29fe285143ba" providerId="ADAL" clId="{6A6CB025-C08B-4BDB-943A-001BC7425F84}" dt="2024-05-09T14:02:18.608" v="3535" actId="478"/>
          <ac:spMkLst>
            <pc:docMk/>
            <pc:sldMk cId="3368163126" sldId="616"/>
            <ac:spMk id="3" creationId="{D1F041DC-731F-5569-5876-AFE70742ED86}"/>
          </ac:spMkLst>
        </pc:spChg>
        <pc:spChg chg="mod">
          <ac:chgData name="Eva-Maria Aitsam" userId="a15b6d4c-2bff-45dc-85ea-29fe285143ba" providerId="ADAL" clId="{6A6CB025-C08B-4BDB-943A-001BC7425F84}" dt="2024-05-10T12:16:04.360" v="7024" actId="14100"/>
          <ac:spMkLst>
            <pc:docMk/>
            <pc:sldMk cId="3368163126" sldId="616"/>
            <ac:spMk id="4" creationId="{397CDF68-3835-F974-99AD-D83F03D87971}"/>
          </ac:spMkLst>
        </pc:spChg>
        <pc:spChg chg="add mod">
          <ac:chgData name="Eva-Maria Aitsam" userId="a15b6d4c-2bff-45dc-85ea-29fe285143ba" providerId="ADAL" clId="{6A6CB025-C08B-4BDB-943A-001BC7425F84}" dt="2024-05-10T06:23:13.380" v="3709" actId="14100"/>
          <ac:spMkLst>
            <pc:docMk/>
            <pc:sldMk cId="3368163126" sldId="616"/>
            <ac:spMk id="5" creationId="{E0E4CBD4-BD06-6AFE-A36A-9A3C708EC98B}"/>
          </ac:spMkLst>
        </pc:spChg>
        <pc:spChg chg="add del mod">
          <ac:chgData name="Eva-Maria Aitsam" userId="a15b6d4c-2bff-45dc-85ea-29fe285143ba" providerId="ADAL" clId="{6A6CB025-C08B-4BDB-943A-001BC7425F84}" dt="2024-05-10T12:15:53.439" v="7014"/>
          <ac:spMkLst>
            <pc:docMk/>
            <pc:sldMk cId="3368163126" sldId="616"/>
            <ac:spMk id="6" creationId="{EDCC7482-AC71-2E3A-22FA-F4B0FAF817A5}"/>
          </ac:spMkLst>
        </pc:spChg>
        <pc:picChg chg="add del mod">
          <ac:chgData name="Eva-Maria Aitsam" userId="a15b6d4c-2bff-45dc-85ea-29fe285143ba" providerId="ADAL" clId="{6A6CB025-C08B-4BDB-943A-001BC7425F84}" dt="2024-05-10T12:16:00.636" v="7022" actId="478"/>
          <ac:picMkLst>
            <pc:docMk/>
            <pc:sldMk cId="3368163126" sldId="616"/>
            <ac:picMk id="2" creationId="{671B85E0-7222-C013-7577-CA5E98997C0C}"/>
          </ac:picMkLst>
        </pc:picChg>
        <pc:picChg chg="add del mod">
          <ac:chgData name="Eva-Maria Aitsam" userId="a15b6d4c-2bff-45dc-85ea-29fe285143ba" providerId="ADAL" clId="{6A6CB025-C08B-4BDB-943A-001BC7425F84}" dt="2024-05-10T12:16:21.587" v="7026" actId="1076"/>
          <ac:picMkLst>
            <pc:docMk/>
            <pc:sldMk cId="3368163126" sldId="616"/>
            <ac:picMk id="7" creationId="{741114B1-ECF7-0001-297B-809D65FF344A}"/>
          </ac:picMkLst>
        </pc:picChg>
        <pc:picChg chg="del mod">
          <ac:chgData name="Eva-Maria Aitsam" userId="a15b6d4c-2bff-45dc-85ea-29fe285143ba" providerId="ADAL" clId="{6A6CB025-C08B-4BDB-943A-001BC7425F84}" dt="2024-05-10T06:36:20.485" v="3863" actId="478"/>
          <ac:picMkLst>
            <pc:docMk/>
            <pc:sldMk cId="3368163126" sldId="616"/>
            <ac:picMk id="8" creationId="{61DBB4DB-692E-E554-DA7A-7CFD0DB83688}"/>
          </ac:picMkLst>
        </pc:picChg>
        <pc:picChg chg="del mod">
          <ac:chgData name="Eva-Maria Aitsam" userId="a15b6d4c-2bff-45dc-85ea-29fe285143ba" providerId="ADAL" clId="{6A6CB025-C08B-4BDB-943A-001BC7425F84}" dt="2024-05-10T06:37:00.229" v="3884" actId="478"/>
          <ac:picMkLst>
            <pc:docMk/>
            <pc:sldMk cId="3368163126" sldId="616"/>
            <ac:picMk id="9" creationId="{54DA7620-10EC-E58F-4F25-289B1A0BB9B3}"/>
          </ac:picMkLst>
        </pc:picChg>
      </pc:sldChg>
      <pc:sldChg chg="addSp modSp add del">
        <pc:chgData name="Eva-Maria Aitsam" userId="a15b6d4c-2bff-45dc-85ea-29fe285143ba" providerId="ADAL" clId="{6A6CB025-C08B-4BDB-943A-001BC7425F84}" dt="2024-05-10T12:06:02.669" v="6868" actId="47"/>
        <pc:sldMkLst>
          <pc:docMk/>
          <pc:sldMk cId="0" sldId="625"/>
        </pc:sldMkLst>
        <pc:spChg chg="add mod">
          <ac:chgData name="Eva-Maria Aitsam" userId="a15b6d4c-2bff-45dc-85ea-29fe285143ba" providerId="ADAL" clId="{6A6CB025-C08B-4BDB-943A-001BC7425F84}" dt="2024-05-10T08:10:12.380" v="5051"/>
          <ac:spMkLst>
            <pc:docMk/>
            <pc:sldMk cId="0" sldId="625"/>
            <ac:spMk id="4" creationId="{4206550D-C50E-E46C-E4D8-43A6ABC29183}"/>
          </ac:spMkLst>
        </pc:spChg>
        <pc:spChg chg="add mod">
          <ac:chgData name="Eva-Maria Aitsam" userId="a15b6d4c-2bff-45dc-85ea-29fe285143ba" providerId="ADAL" clId="{6A6CB025-C08B-4BDB-943A-001BC7425F84}" dt="2024-05-10T08:10:12.380" v="5051"/>
          <ac:spMkLst>
            <pc:docMk/>
            <pc:sldMk cId="0" sldId="625"/>
            <ac:spMk id="5" creationId="{74442A84-9018-6A58-F251-B76FA10F49DD}"/>
          </ac:spMkLst>
        </pc:spChg>
      </pc:sldChg>
      <pc:sldChg chg="addSp modSp add del">
        <pc:chgData name="Eva-Maria Aitsam" userId="a15b6d4c-2bff-45dc-85ea-29fe285143ba" providerId="ADAL" clId="{6A6CB025-C08B-4BDB-943A-001BC7425F84}" dt="2024-05-10T12:07:50.791" v="6891" actId="47"/>
        <pc:sldMkLst>
          <pc:docMk/>
          <pc:sldMk cId="0" sldId="626"/>
        </pc:sldMkLst>
        <pc:spChg chg="add mod">
          <ac:chgData name="Eva-Maria Aitsam" userId="a15b6d4c-2bff-45dc-85ea-29fe285143ba" providerId="ADAL" clId="{6A6CB025-C08B-4BDB-943A-001BC7425F84}" dt="2024-05-10T08:10:10.653" v="5050"/>
          <ac:spMkLst>
            <pc:docMk/>
            <pc:sldMk cId="0" sldId="626"/>
            <ac:spMk id="4" creationId="{6068F40D-51CD-5869-075C-B392A266F955}"/>
          </ac:spMkLst>
        </pc:spChg>
        <pc:spChg chg="add mod">
          <ac:chgData name="Eva-Maria Aitsam" userId="a15b6d4c-2bff-45dc-85ea-29fe285143ba" providerId="ADAL" clId="{6A6CB025-C08B-4BDB-943A-001BC7425F84}" dt="2024-05-10T08:10:10.653" v="5050"/>
          <ac:spMkLst>
            <pc:docMk/>
            <pc:sldMk cId="0" sldId="626"/>
            <ac:spMk id="5" creationId="{99FCA811-B3F0-576F-BAFE-F1D413DCC6E8}"/>
          </ac:spMkLst>
        </pc:spChg>
      </pc:sldChg>
      <pc:sldChg chg="modSp mod ord">
        <pc:chgData name="Eva-Maria Aitsam" userId="a15b6d4c-2bff-45dc-85ea-29fe285143ba" providerId="ADAL" clId="{6A6CB025-C08B-4BDB-943A-001BC7425F84}" dt="2024-05-10T12:33:49.672" v="7149" actId="20577"/>
        <pc:sldMkLst>
          <pc:docMk/>
          <pc:sldMk cId="1634538970" sldId="632"/>
        </pc:sldMkLst>
        <pc:spChg chg="mod">
          <ac:chgData name="Eva-Maria Aitsam" userId="a15b6d4c-2bff-45dc-85ea-29fe285143ba" providerId="ADAL" clId="{6A6CB025-C08B-4BDB-943A-001BC7425F84}" dt="2024-05-10T10:41:39.120" v="5635" actId="1076"/>
          <ac:spMkLst>
            <pc:docMk/>
            <pc:sldMk cId="1634538970" sldId="632"/>
            <ac:spMk id="2" creationId="{05FDACF8-ECD8-2903-A197-50D47269B916}"/>
          </ac:spMkLst>
        </pc:spChg>
        <pc:spChg chg="mod">
          <ac:chgData name="Eva-Maria Aitsam" userId="a15b6d4c-2bff-45dc-85ea-29fe285143ba" providerId="ADAL" clId="{6A6CB025-C08B-4BDB-943A-001BC7425F84}" dt="2024-05-10T12:33:49.672" v="7149" actId="20577"/>
          <ac:spMkLst>
            <pc:docMk/>
            <pc:sldMk cId="1634538970" sldId="632"/>
            <ac:spMk id="3" creationId="{1A0D27EA-EBEE-25CC-8223-3F82FE52BEEF}"/>
          </ac:spMkLst>
        </pc:spChg>
        <pc:picChg chg="mod">
          <ac:chgData name="Eva-Maria Aitsam" userId="a15b6d4c-2bff-45dc-85ea-29fe285143ba" providerId="ADAL" clId="{6A6CB025-C08B-4BDB-943A-001BC7425F84}" dt="2024-05-10T11:25:06.007" v="6323" actId="1076"/>
          <ac:picMkLst>
            <pc:docMk/>
            <pc:sldMk cId="1634538970" sldId="632"/>
            <ac:picMk id="10" creationId="{963C9F19-2BBC-3045-EE60-FC3C5979E31A}"/>
          </ac:picMkLst>
        </pc:picChg>
      </pc:sldChg>
      <pc:sldChg chg="addSp delSp modSp add del mod setBg">
        <pc:chgData name="Eva-Maria Aitsam" userId="a15b6d4c-2bff-45dc-85ea-29fe285143ba" providerId="ADAL" clId="{6A6CB025-C08B-4BDB-943A-001BC7425F84}" dt="2024-05-10T12:03:07.190" v="6852" actId="47"/>
        <pc:sldMkLst>
          <pc:docMk/>
          <pc:sldMk cId="1323090946" sldId="644"/>
        </pc:sldMkLst>
        <pc:spChg chg="add del mod">
          <ac:chgData name="Eva-Maria Aitsam" userId="a15b6d4c-2bff-45dc-85ea-29fe285143ba" providerId="ADAL" clId="{6A6CB025-C08B-4BDB-943A-001BC7425F84}" dt="2024-05-09T12:14:36.276" v="2224"/>
          <ac:spMkLst>
            <pc:docMk/>
            <pc:sldMk cId="1323090946" sldId="644"/>
            <ac:spMk id="2" creationId="{DF497853-E51E-61FB-BE70-3F09D8D8B031}"/>
          </ac:spMkLst>
        </pc:spChg>
        <pc:spChg chg="add del mod">
          <ac:chgData name="Eva-Maria Aitsam" userId="a15b6d4c-2bff-45dc-85ea-29fe285143ba" providerId="ADAL" clId="{6A6CB025-C08B-4BDB-943A-001BC7425F84}" dt="2024-05-09T12:14:36.276" v="2224"/>
          <ac:spMkLst>
            <pc:docMk/>
            <pc:sldMk cId="1323090946" sldId="644"/>
            <ac:spMk id="3" creationId="{EFD47469-2318-851B-1B71-6D827798D7E3}"/>
          </ac:spMkLst>
        </pc:spChg>
        <pc:spChg chg="add mod">
          <ac:chgData name="Eva-Maria Aitsam" userId="a15b6d4c-2bff-45dc-85ea-29fe285143ba" providerId="ADAL" clId="{6A6CB025-C08B-4BDB-943A-001BC7425F84}" dt="2024-05-09T12:14:46.835" v="2229" actId="207"/>
          <ac:spMkLst>
            <pc:docMk/>
            <pc:sldMk cId="1323090946" sldId="644"/>
            <ac:spMk id="4" creationId="{3E234937-8A01-9511-022F-C1AB1C0C7D6C}"/>
          </ac:spMkLst>
        </pc:spChg>
        <pc:spChg chg="add mod">
          <ac:chgData name="Eva-Maria Aitsam" userId="a15b6d4c-2bff-45dc-85ea-29fe285143ba" providerId="ADAL" clId="{6A6CB025-C08B-4BDB-943A-001BC7425F84}" dt="2024-05-09T12:14:46.835" v="2229" actId="207"/>
          <ac:spMkLst>
            <pc:docMk/>
            <pc:sldMk cId="1323090946" sldId="644"/>
            <ac:spMk id="5" creationId="{80133317-4ED4-60AF-EC34-248EC5521EAA}"/>
          </ac:spMkLst>
        </pc:spChg>
        <pc:spChg chg="del mod">
          <ac:chgData name="Eva-Maria Aitsam" userId="a15b6d4c-2bff-45dc-85ea-29fe285143ba" providerId="ADAL" clId="{6A6CB025-C08B-4BDB-943A-001BC7425F84}" dt="2024-05-09T12:14:38.699" v="2226" actId="478"/>
          <ac:spMkLst>
            <pc:docMk/>
            <pc:sldMk cId="1323090946" sldId="644"/>
            <ac:spMk id="8" creationId="{95B81EE6-9321-9AC2-903E-154FE56BF714}"/>
          </ac:spMkLst>
        </pc:spChg>
        <pc:spChg chg="del">
          <ac:chgData name="Eva-Maria Aitsam" userId="a15b6d4c-2bff-45dc-85ea-29fe285143ba" providerId="ADAL" clId="{6A6CB025-C08B-4BDB-943A-001BC7425F84}" dt="2024-05-09T12:14:40.550" v="2227" actId="478"/>
          <ac:spMkLst>
            <pc:docMk/>
            <pc:sldMk cId="1323090946" sldId="644"/>
            <ac:spMk id="13" creationId="{E4D48F2C-3943-05DE-6B2B-F80893B30A3E}"/>
          </ac:spMkLst>
        </pc:spChg>
      </pc:sldChg>
      <pc:sldChg chg="addSp delSp modSp add del mod ord delCm modCm">
        <pc:chgData name="Eva-Maria Aitsam" userId="a15b6d4c-2bff-45dc-85ea-29fe285143ba" providerId="ADAL" clId="{6A6CB025-C08B-4BDB-943A-001BC7425F84}" dt="2024-05-10T10:49:14.698" v="5766" actId="47"/>
        <pc:sldMkLst>
          <pc:docMk/>
          <pc:sldMk cId="1286814916" sldId="679"/>
        </pc:sldMkLst>
        <pc:spChg chg="add mod">
          <ac:chgData name="Eva-Maria Aitsam" userId="a15b6d4c-2bff-45dc-85ea-29fe285143ba" providerId="ADAL" clId="{6A6CB025-C08B-4BDB-943A-001BC7425F84}" dt="2024-05-09T12:17:13.967" v="2295" actId="20577"/>
          <ac:spMkLst>
            <pc:docMk/>
            <pc:sldMk cId="1286814916" sldId="679"/>
            <ac:spMk id="3" creationId="{965C86B3-3FB1-05BF-3566-5C850B093ECD}"/>
          </ac:spMkLst>
        </pc:spChg>
        <pc:spChg chg="mod">
          <ac:chgData name="Eva-Maria Aitsam" userId="a15b6d4c-2bff-45dc-85ea-29fe285143ba" providerId="ADAL" clId="{6A6CB025-C08B-4BDB-943A-001BC7425F84}" dt="2024-05-10T10:49:13.255" v="5765" actId="6549"/>
          <ac:spMkLst>
            <pc:docMk/>
            <pc:sldMk cId="1286814916" sldId="679"/>
            <ac:spMk id="4" creationId="{CF629FAC-B47C-B7A9-EB6B-B72C29B81225}"/>
          </ac:spMkLst>
        </pc:spChg>
        <pc:spChg chg="del">
          <ac:chgData name="Eva-Maria Aitsam" userId="a15b6d4c-2bff-45dc-85ea-29fe285143ba" providerId="ADAL" clId="{6A6CB025-C08B-4BDB-943A-001BC7425F84}" dt="2024-05-09T12:16:43.288" v="2233" actId="478"/>
          <ac:spMkLst>
            <pc:docMk/>
            <pc:sldMk cId="1286814916" sldId="679"/>
            <ac:spMk id="5" creationId="{848D473C-B219-985D-000A-BDD3DB4BBE9D}"/>
          </ac:spMkLst>
        </pc:spChg>
        <pc:spChg chg="del">
          <ac:chgData name="Eva-Maria Aitsam" userId="a15b6d4c-2bff-45dc-85ea-29fe285143ba" providerId="ADAL" clId="{6A6CB025-C08B-4BDB-943A-001BC7425F84}" dt="2024-05-09T12:16:43.288" v="2233" actId="478"/>
          <ac:spMkLst>
            <pc:docMk/>
            <pc:sldMk cId="1286814916" sldId="679"/>
            <ac:spMk id="6" creationId="{CB064865-907E-6822-E365-783C4D7508AC}"/>
          </ac:spMkLst>
        </pc:spChg>
        <pc:spChg chg="add mod">
          <ac:chgData name="Eva-Maria Aitsam" userId="a15b6d4c-2bff-45dc-85ea-29fe285143ba" providerId="ADAL" clId="{6A6CB025-C08B-4BDB-943A-001BC7425F84}" dt="2024-05-09T12:16:43.931" v="2234"/>
          <ac:spMkLst>
            <pc:docMk/>
            <pc:sldMk cId="1286814916" sldId="679"/>
            <ac:spMk id="7" creationId="{2507D0A6-58FA-4C4A-D512-8A30F9274465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Eva-Maria Aitsam" userId="a15b6d4c-2bff-45dc-85ea-29fe285143ba" providerId="ADAL" clId="{6A6CB025-C08B-4BDB-943A-001BC7425F84}" dt="2024-05-09T12:16:37.473" v="2232"/>
              <pc2:cmMkLst xmlns:pc2="http://schemas.microsoft.com/office/powerpoint/2019/9/main/command">
                <pc:docMk/>
                <pc:sldMk cId="1286814916" sldId="679"/>
                <pc2:cmMk id="{6902B257-10E1-480E-AE1A-12B923873F0E}"/>
              </pc2:cmMkLst>
            </pc226:cmChg>
          </p:ext>
        </pc:extLst>
      </pc:sldChg>
      <pc:sldChg chg="addSp delSp modSp add mod setBg">
        <pc:chgData name="Eva-Maria Aitsam" userId="a15b6d4c-2bff-45dc-85ea-29fe285143ba" providerId="ADAL" clId="{6A6CB025-C08B-4BDB-943A-001BC7425F84}" dt="2024-05-10T12:19:02.651" v="7048" actId="255"/>
        <pc:sldMkLst>
          <pc:docMk/>
          <pc:sldMk cId="3787369812" sldId="680"/>
        </pc:sldMkLst>
        <pc:spChg chg="add del mod">
          <ac:chgData name="Eva-Maria Aitsam" userId="a15b6d4c-2bff-45dc-85ea-29fe285143ba" providerId="ADAL" clId="{6A6CB025-C08B-4BDB-943A-001BC7425F84}" dt="2024-05-10T12:19:02.651" v="7048" actId="255"/>
          <ac:spMkLst>
            <pc:docMk/>
            <pc:sldMk cId="3787369812" sldId="680"/>
            <ac:spMk id="2" creationId="{0E9E51CC-B7F8-DDF8-3D1E-93880FCE1ABA}"/>
          </ac:spMkLst>
        </pc:spChg>
        <pc:spChg chg="mod">
          <ac:chgData name="Eva-Maria Aitsam" userId="a15b6d4c-2bff-45dc-85ea-29fe285143ba" providerId="ADAL" clId="{6A6CB025-C08B-4BDB-943A-001BC7425F84}" dt="2024-05-10T11:23:32.342" v="6298" actId="6549"/>
          <ac:spMkLst>
            <pc:docMk/>
            <pc:sldMk cId="3787369812" sldId="680"/>
            <ac:spMk id="3" creationId="{56306938-F37E-17FB-3694-28B8419A6C1E}"/>
          </ac:spMkLst>
        </pc:spChg>
        <pc:spChg chg="add mod">
          <ac:chgData name="Eva-Maria Aitsam" userId="a15b6d4c-2bff-45dc-85ea-29fe285143ba" providerId="ADAL" clId="{6A6CB025-C08B-4BDB-943A-001BC7425F84}" dt="2024-05-10T10:38:41.335" v="5589" actId="1076"/>
          <ac:spMkLst>
            <pc:docMk/>
            <pc:sldMk cId="3787369812" sldId="680"/>
            <ac:spMk id="4" creationId="{D6768143-B5DD-815F-52D0-7542BDFE95FF}"/>
          </ac:spMkLst>
        </pc:spChg>
        <pc:spChg chg="add del mod">
          <ac:chgData name="Eva-Maria Aitsam" userId="a15b6d4c-2bff-45dc-85ea-29fe285143ba" providerId="ADAL" clId="{6A6CB025-C08B-4BDB-943A-001BC7425F84}" dt="2024-05-10T11:53:36.463" v="6834" actId="20577"/>
          <ac:spMkLst>
            <pc:docMk/>
            <pc:sldMk cId="3787369812" sldId="680"/>
            <ac:spMk id="5" creationId="{BD427FAA-6D5B-736F-CC5E-1793C0DDF0D0}"/>
          </ac:spMkLst>
        </pc:spChg>
        <pc:spChg chg="mod">
          <ac:chgData name="Eva-Maria Aitsam" userId="a15b6d4c-2bff-45dc-85ea-29fe285143ba" providerId="ADAL" clId="{6A6CB025-C08B-4BDB-943A-001BC7425F84}" dt="2024-05-10T10:38:51.542" v="5597" actId="20577"/>
          <ac:spMkLst>
            <pc:docMk/>
            <pc:sldMk cId="3787369812" sldId="680"/>
            <ac:spMk id="7" creationId="{7A13EDBD-099E-A5DE-0C0C-24BDCB869A36}"/>
          </ac:spMkLst>
        </pc:spChg>
        <pc:spChg chg="add del mod">
          <ac:chgData name="Eva-Maria Aitsam" userId="a15b6d4c-2bff-45dc-85ea-29fe285143ba" providerId="ADAL" clId="{6A6CB025-C08B-4BDB-943A-001BC7425F84}" dt="2024-05-10T10:38:57.483" v="5599" actId="478"/>
          <ac:spMkLst>
            <pc:docMk/>
            <pc:sldMk cId="3787369812" sldId="680"/>
            <ac:spMk id="9" creationId="{5D0952A0-B4B3-4E7D-8626-DC90AA4672CF}"/>
          </ac:spMkLst>
        </pc:spChg>
        <pc:spChg chg="mod">
          <ac:chgData name="Eva-Maria Aitsam" userId="a15b6d4c-2bff-45dc-85ea-29fe285143ba" providerId="ADAL" clId="{6A6CB025-C08B-4BDB-943A-001BC7425F84}" dt="2024-05-10T10:38:24.896" v="5587" actId="1076"/>
          <ac:spMkLst>
            <pc:docMk/>
            <pc:sldMk cId="3787369812" sldId="680"/>
            <ac:spMk id="10" creationId="{6724ED82-82DA-2BED-7C62-BD700D9132D1}"/>
          </ac:spMkLst>
        </pc:spChg>
        <pc:picChg chg="add mod">
          <ac:chgData name="Eva-Maria Aitsam" userId="a15b6d4c-2bff-45dc-85ea-29fe285143ba" providerId="ADAL" clId="{6A6CB025-C08B-4BDB-943A-001BC7425F84}" dt="2024-05-10T10:39:12.447" v="5603" actId="1076"/>
          <ac:picMkLst>
            <pc:docMk/>
            <pc:sldMk cId="3787369812" sldId="680"/>
            <ac:picMk id="8" creationId="{C9781CCC-5A33-F023-E975-525412777C6C}"/>
          </ac:picMkLst>
        </pc:picChg>
        <pc:picChg chg="del mod">
          <ac:chgData name="Eva-Maria Aitsam" userId="a15b6d4c-2bff-45dc-85ea-29fe285143ba" providerId="ADAL" clId="{6A6CB025-C08B-4BDB-943A-001BC7425F84}" dt="2024-05-08T13:56:04.764" v="246" actId="478"/>
          <ac:picMkLst>
            <pc:docMk/>
            <pc:sldMk cId="3787369812" sldId="680"/>
            <ac:picMk id="11" creationId="{07606BDD-E859-5458-C02B-204A1D08C3FB}"/>
          </ac:picMkLst>
        </pc:picChg>
        <pc:picChg chg="add mod">
          <ac:chgData name="Eva-Maria Aitsam" userId="a15b6d4c-2bff-45dc-85ea-29fe285143ba" providerId="ADAL" clId="{6A6CB025-C08B-4BDB-943A-001BC7425F84}" dt="2024-05-10T10:38:24.896" v="5587" actId="1076"/>
          <ac:picMkLst>
            <pc:docMk/>
            <pc:sldMk cId="3787369812" sldId="680"/>
            <ac:picMk id="12" creationId="{E0DBFE86-E59E-D295-CA56-6BA4F6AA15F2}"/>
          </ac:picMkLst>
        </pc:picChg>
        <pc:picChg chg="del">
          <ac:chgData name="Eva-Maria Aitsam" userId="a15b6d4c-2bff-45dc-85ea-29fe285143ba" providerId="ADAL" clId="{6A6CB025-C08B-4BDB-943A-001BC7425F84}" dt="2024-05-08T13:56:02.660" v="245" actId="478"/>
          <ac:picMkLst>
            <pc:docMk/>
            <pc:sldMk cId="3787369812" sldId="680"/>
            <ac:picMk id="13" creationId="{3C0403B0-B77D-7713-D9E4-0CD10895325C}"/>
          </ac:picMkLst>
        </pc:picChg>
        <pc:picChg chg="del">
          <ac:chgData name="Eva-Maria Aitsam" userId="a15b6d4c-2bff-45dc-85ea-29fe285143ba" providerId="ADAL" clId="{6A6CB025-C08B-4BDB-943A-001BC7425F84}" dt="2024-05-08T13:56:05.803" v="247" actId="478"/>
          <ac:picMkLst>
            <pc:docMk/>
            <pc:sldMk cId="3787369812" sldId="680"/>
            <ac:picMk id="14" creationId="{5A8E5FF6-2BEE-ED0B-C6E9-D18BBC4A09CB}"/>
          </ac:picMkLst>
        </pc:picChg>
        <pc:picChg chg="add mod">
          <ac:chgData name="Eva-Maria Aitsam" userId="a15b6d4c-2bff-45dc-85ea-29fe285143ba" providerId="ADAL" clId="{6A6CB025-C08B-4BDB-943A-001BC7425F84}" dt="2024-05-10T10:38:34.917" v="5588" actId="1076"/>
          <ac:picMkLst>
            <pc:docMk/>
            <pc:sldMk cId="3787369812" sldId="680"/>
            <ac:picMk id="16" creationId="{3B236A2A-4721-0140-E1A0-CCEF1D7FEEC8}"/>
          </ac:picMkLst>
        </pc:picChg>
        <pc:cxnChg chg="add del mod">
          <ac:chgData name="Eva-Maria Aitsam" userId="a15b6d4c-2bff-45dc-85ea-29fe285143ba" providerId="ADAL" clId="{6A6CB025-C08B-4BDB-943A-001BC7425F84}" dt="2024-05-10T10:39:23.291" v="5607" actId="478"/>
          <ac:cxnSpMkLst>
            <pc:docMk/>
            <pc:sldMk cId="3787369812" sldId="680"/>
            <ac:cxnSpMk id="13" creationId="{EC699A5F-BBED-A460-455A-753108055F24}"/>
          </ac:cxnSpMkLst>
        </pc:cxnChg>
        <pc:cxnChg chg="add del mod">
          <ac:chgData name="Eva-Maria Aitsam" userId="a15b6d4c-2bff-45dc-85ea-29fe285143ba" providerId="ADAL" clId="{6A6CB025-C08B-4BDB-943A-001BC7425F84}" dt="2024-05-10T10:39:36.955" v="5611" actId="478"/>
          <ac:cxnSpMkLst>
            <pc:docMk/>
            <pc:sldMk cId="3787369812" sldId="680"/>
            <ac:cxnSpMk id="18" creationId="{B926A676-DDA4-E61D-0AC9-092D4061AA07}"/>
          </ac:cxnSpMkLst>
        </pc:cxnChg>
        <pc:cxnChg chg="add del mod">
          <ac:chgData name="Eva-Maria Aitsam" userId="a15b6d4c-2bff-45dc-85ea-29fe285143ba" providerId="ADAL" clId="{6A6CB025-C08B-4BDB-943A-001BC7425F84}" dt="2024-05-10T10:39:48.251" v="5614" actId="478"/>
          <ac:cxnSpMkLst>
            <pc:docMk/>
            <pc:sldMk cId="3787369812" sldId="680"/>
            <ac:cxnSpMk id="20" creationId="{1611E605-E4F9-B6DC-2740-FE265B3A9D69}"/>
          </ac:cxnSpMkLst>
        </pc:cxnChg>
        <pc:cxnChg chg="add mod ord">
          <ac:chgData name="Eva-Maria Aitsam" userId="a15b6d4c-2bff-45dc-85ea-29fe285143ba" providerId="ADAL" clId="{6A6CB025-C08B-4BDB-943A-001BC7425F84}" dt="2024-05-10T11:23:24.829" v="6297" actId="166"/>
          <ac:cxnSpMkLst>
            <pc:docMk/>
            <pc:sldMk cId="3787369812" sldId="680"/>
            <ac:cxnSpMk id="22" creationId="{F01EF8E3-C073-1481-42D7-D77DFBB39391}"/>
          </ac:cxnSpMkLst>
        </pc:cxnChg>
        <pc:cxnChg chg="add mod ord">
          <ac:chgData name="Eva-Maria Aitsam" userId="a15b6d4c-2bff-45dc-85ea-29fe285143ba" providerId="ADAL" clId="{6A6CB025-C08B-4BDB-943A-001BC7425F84}" dt="2024-05-10T11:23:21.988" v="6296" actId="166"/>
          <ac:cxnSpMkLst>
            <pc:docMk/>
            <pc:sldMk cId="3787369812" sldId="680"/>
            <ac:cxnSpMk id="25" creationId="{C1CDFEC0-8461-FC85-D295-370465016B8C}"/>
          </ac:cxnSpMkLst>
        </pc:cxnChg>
      </pc:sldChg>
      <pc:sldChg chg="add del">
        <pc:chgData name="Eva-Maria Aitsam" userId="a15b6d4c-2bff-45dc-85ea-29fe285143ba" providerId="ADAL" clId="{6A6CB025-C08B-4BDB-943A-001BC7425F84}" dt="2024-05-09T12:05:48.088" v="1981" actId="2696"/>
        <pc:sldMkLst>
          <pc:docMk/>
          <pc:sldMk cId="2202614846" sldId="721"/>
        </pc:sldMkLst>
      </pc:sldChg>
      <pc:sldChg chg="addSp delSp modSp add del mod ord">
        <pc:chgData name="Eva-Maria Aitsam" userId="a15b6d4c-2bff-45dc-85ea-29fe285143ba" providerId="ADAL" clId="{6A6CB025-C08B-4BDB-943A-001BC7425F84}" dt="2024-05-10T08:57:45.972" v="5233" actId="47"/>
        <pc:sldMkLst>
          <pc:docMk/>
          <pc:sldMk cId="4068301252" sldId="721"/>
        </pc:sldMkLst>
        <pc:spChg chg="add mod">
          <ac:chgData name="Eva-Maria Aitsam" userId="a15b6d4c-2bff-45dc-85ea-29fe285143ba" providerId="ADAL" clId="{6A6CB025-C08B-4BDB-943A-001BC7425F84}" dt="2024-05-09T12:17:18.906" v="2297"/>
          <ac:spMkLst>
            <pc:docMk/>
            <pc:sldMk cId="4068301252" sldId="721"/>
            <ac:spMk id="2" creationId="{6FF2F06D-0D0D-164A-B8E0-834C6BA028AD}"/>
          </ac:spMkLst>
        </pc:spChg>
        <pc:spChg chg="add mod">
          <ac:chgData name="Eva-Maria Aitsam" userId="a15b6d4c-2bff-45dc-85ea-29fe285143ba" providerId="ADAL" clId="{6A6CB025-C08B-4BDB-943A-001BC7425F84}" dt="2024-05-09T12:10:50.910" v="2214" actId="207"/>
          <ac:spMkLst>
            <pc:docMk/>
            <pc:sldMk cId="4068301252" sldId="721"/>
            <ac:spMk id="5" creationId="{BBD794CD-1693-DE92-B5CB-4E4B7BEAEC9D}"/>
          </ac:spMkLst>
        </pc:spChg>
        <pc:spChg chg="del">
          <ac:chgData name="Eva-Maria Aitsam" userId="a15b6d4c-2bff-45dc-85ea-29fe285143ba" providerId="ADAL" clId="{6A6CB025-C08B-4BDB-943A-001BC7425F84}" dt="2024-05-09T12:06:38.028" v="2014" actId="478"/>
          <ac:spMkLst>
            <pc:docMk/>
            <pc:sldMk cId="4068301252" sldId="721"/>
            <ac:spMk id="6" creationId="{127ED525-4FFE-85DC-2CD4-2559D4B543C6}"/>
          </ac:spMkLst>
        </pc:spChg>
        <pc:spChg chg="del">
          <ac:chgData name="Eva-Maria Aitsam" userId="a15b6d4c-2bff-45dc-85ea-29fe285143ba" providerId="ADAL" clId="{6A6CB025-C08B-4BDB-943A-001BC7425F84}" dt="2024-05-09T12:06:37.342" v="2013" actId="478"/>
          <ac:spMkLst>
            <pc:docMk/>
            <pc:sldMk cId="4068301252" sldId="721"/>
            <ac:spMk id="8" creationId="{D8FD82F5-FD5A-39AD-0DCB-B56DEAD1805C}"/>
          </ac:spMkLst>
        </pc:spChg>
      </pc:sldChg>
      <pc:sldChg chg="del ord">
        <pc:chgData name="Eva-Maria Aitsam" userId="a15b6d4c-2bff-45dc-85ea-29fe285143ba" providerId="ADAL" clId="{6A6CB025-C08B-4BDB-943A-001BC7425F84}" dt="2024-05-08T14:48:26.661" v="686" actId="47"/>
        <pc:sldMkLst>
          <pc:docMk/>
          <pc:sldMk cId="949724848" sldId="764"/>
        </pc:sldMkLst>
      </pc:sldChg>
      <pc:sldChg chg="addSp delSp modSp mod">
        <pc:chgData name="Eva-Maria Aitsam" userId="a15b6d4c-2bff-45dc-85ea-29fe285143ba" providerId="ADAL" clId="{6A6CB025-C08B-4BDB-943A-001BC7425F84}" dt="2024-05-10T12:20:12.994" v="7065" actId="20577"/>
        <pc:sldMkLst>
          <pc:docMk/>
          <pc:sldMk cId="1633789332" sldId="765"/>
        </pc:sldMkLst>
        <pc:spChg chg="add mod">
          <ac:chgData name="Eva-Maria Aitsam" userId="a15b6d4c-2bff-45dc-85ea-29fe285143ba" providerId="ADAL" clId="{6A6CB025-C08B-4BDB-943A-001BC7425F84}" dt="2024-05-10T12:19:32.685" v="7059" actId="1076"/>
          <ac:spMkLst>
            <pc:docMk/>
            <pc:sldMk cId="1633789332" sldId="765"/>
            <ac:spMk id="3" creationId="{87180455-377C-DC8B-2BD3-2B693F10E801}"/>
          </ac:spMkLst>
        </pc:spChg>
        <pc:spChg chg="add mod">
          <ac:chgData name="Eva-Maria Aitsam" userId="a15b6d4c-2bff-45dc-85ea-29fe285143ba" providerId="ADAL" clId="{6A6CB025-C08B-4BDB-943A-001BC7425F84}" dt="2024-05-10T12:19:23.420" v="7056" actId="1037"/>
          <ac:spMkLst>
            <pc:docMk/>
            <pc:sldMk cId="1633789332" sldId="765"/>
            <ac:spMk id="4" creationId="{07843E4F-CACE-44A5-E0E4-71A4B0A4CE6C}"/>
          </ac:spMkLst>
        </pc:spChg>
        <pc:spChg chg="mod">
          <ac:chgData name="Eva-Maria Aitsam" userId="a15b6d4c-2bff-45dc-85ea-29fe285143ba" providerId="ADAL" clId="{6A6CB025-C08B-4BDB-943A-001BC7425F84}" dt="2024-05-09T12:09:56.946" v="2208" actId="207"/>
          <ac:spMkLst>
            <pc:docMk/>
            <pc:sldMk cId="1633789332" sldId="765"/>
            <ac:spMk id="5" creationId="{6338EF6D-F013-8CBD-E43D-6537CCA40E41}"/>
          </ac:spMkLst>
        </pc:spChg>
        <pc:spChg chg="mod">
          <ac:chgData name="Eva-Maria Aitsam" userId="a15b6d4c-2bff-45dc-85ea-29fe285143ba" providerId="ADAL" clId="{6A6CB025-C08B-4BDB-943A-001BC7425F84}" dt="2024-05-09T11:25:22.205" v="1830" actId="6549"/>
          <ac:spMkLst>
            <pc:docMk/>
            <pc:sldMk cId="1633789332" sldId="765"/>
            <ac:spMk id="6" creationId="{8EDCFECB-605A-D830-BAE1-8A1F1AAB76FA}"/>
          </ac:spMkLst>
        </pc:spChg>
        <pc:spChg chg="add mod">
          <ac:chgData name="Eva-Maria Aitsam" userId="a15b6d4c-2bff-45dc-85ea-29fe285143ba" providerId="ADAL" clId="{6A6CB025-C08B-4BDB-943A-001BC7425F84}" dt="2024-05-10T12:20:12.994" v="7065" actId="20577"/>
          <ac:spMkLst>
            <pc:docMk/>
            <pc:sldMk cId="1633789332" sldId="765"/>
            <ac:spMk id="9" creationId="{3B8ECE04-068A-00A8-3175-535F73DF0826}"/>
          </ac:spMkLst>
        </pc:spChg>
        <pc:spChg chg="add del mod">
          <ac:chgData name="Eva-Maria Aitsam" userId="a15b6d4c-2bff-45dc-85ea-29fe285143ba" providerId="ADAL" clId="{6A6CB025-C08B-4BDB-943A-001BC7425F84}" dt="2024-05-08T14:48:01.771" v="676" actId="21"/>
          <ac:spMkLst>
            <pc:docMk/>
            <pc:sldMk cId="1633789332" sldId="765"/>
            <ac:spMk id="9" creationId="{E5E47D02-185A-43A4-38C3-462F9892401D}"/>
          </ac:spMkLst>
        </pc:spChg>
        <pc:spChg chg="add mod">
          <ac:chgData name="Eva-Maria Aitsam" userId="a15b6d4c-2bff-45dc-85ea-29fe285143ba" providerId="ADAL" clId="{6A6CB025-C08B-4BDB-943A-001BC7425F84}" dt="2024-05-10T12:19:36.302" v="7060" actId="255"/>
          <ac:spMkLst>
            <pc:docMk/>
            <pc:sldMk cId="1633789332" sldId="765"/>
            <ac:spMk id="14" creationId="{51E55322-75D0-D602-B5D5-0CA531D7757E}"/>
          </ac:spMkLst>
        </pc:spChg>
        <pc:spChg chg="add mod">
          <ac:chgData name="Eva-Maria Aitsam" userId="a15b6d4c-2bff-45dc-85ea-29fe285143ba" providerId="ADAL" clId="{6A6CB025-C08B-4BDB-943A-001BC7425F84}" dt="2024-05-10T12:19:26.907" v="7057" actId="1076"/>
          <ac:spMkLst>
            <pc:docMk/>
            <pc:sldMk cId="1633789332" sldId="765"/>
            <ac:spMk id="15" creationId="{A33DCE36-688D-CBCB-C052-F26C85221AA5}"/>
          </ac:spMkLst>
        </pc:spChg>
        <pc:picChg chg="add mod">
          <ac:chgData name="Eva-Maria Aitsam" userId="a15b6d4c-2bff-45dc-85ea-29fe285143ba" providerId="ADAL" clId="{6A6CB025-C08B-4BDB-943A-001BC7425F84}" dt="2024-05-10T06:53:39.726" v="4079" actId="1076"/>
          <ac:picMkLst>
            <pc:docMk/>
            <pc:sldMk cId="1633789332" sldId="765"/>
            <ac:picMk id="2" creationId="{45FFFD9E-8D17-E302-487C-C1FF3AE09F0C}"/>
          </ac:picMkLst>
        </pc:picChg>
        <pc:picChg chg="add del mod">
          <ac:chgData name="Eva-Maria Aitsam" userId="a15b6d4c-2bff-45dc-85ea-29fe285143ba" providerId="ADAL" clId="{6A6CB025-C08B-4BDB-943A-001BC7425F84}" dt="2024-05-08T14:48:01.771" v="676" actId="21"/>
          <ac:picMkLst>
            <pc:docMk/>
            <pc:sldMk cId="1633789332" sldId="765"/>
            <ac:picMk id="3" creationId="{53D6BFAF-C865-3F6B-85A4-A46B14D81531}"/>
          </ac:picMkLst>
        </pc:picChg>
        <pc:picChg chg="add del mod modCrop">
          <ac:chgData name="Eva-Maria Aitsam" userId="a15b6d4c-2bff-45dc-85ea-29fe285143ba" providerId="ADAL" clId="{6A6CB025-C08B-4BDB-943A-001BC7425F84}" dt="2024-05-08T14:48:01.771" v="676" actId="21"/>
          <ac:picMkLst>
            <pc:docMk/>
            <pc:sldMk cId="1633789332" sldId="765"/>
            <ac:picMk id="7" creationId="{56EE1C38-E093-D599-F5F6-12A5B702C17C}"/>
          </ac:picMkLst>
        </pc:picChg>
        <pc:picChg chg="add mod">
          <ac:chgData name="Eva-Maria Aitsam" userId="a15b6d4c-2bff-45dc-85ea-29fe285143ba" providerId="ADAL" clId="{6A6CB025-C08B-4BDB-943A-001BC7425F84}" dt="2024-05-10T06:53:24.517" v="4072" actId="1076"/>
          <ac:picMkLst>
            <pc:docMk/>
            <pc:sldMk cId="1633789332" sldId="765"/>
            <ac:picMk id="12" creationId="{66277C18-8B31-F427-5287-0AFE294B8DF9}"/>
          </ac:picMkLst>
        </pc:picChg>
        <pc:cxnChg chg="add mod">
          <ac:chgData name="Eva-Maria Aitsam" userId="a15b6d4c-2bff-45dc-85ea-29fe285143ba" providerId="ADAL" clId="{6A6CB025-C08B-4BDB-943A-001BC7425F84}" dt="2024-05-10T11:46:08.276" v="6580" actId="14100"/>
          <ac:cxnSpMkLst>
            <pc:docMk/>
            <pc:sldMk cId="1633789332" sldId="765"/>
            <ac:cxnSpMk id="8" creationId="{160C5B1D-0786-86C2-D22D-7C757A6E7E04}"/>
          </ac:cxnSpMkLst>
        </pc:cxnChg>
        <pc:cxnChg chg="add mod">
          <ac:chgData name="Eva-Maria Aitsam" userId="a15b6d4c-2bff-45dc-85ea-29fe285143ba" providerId="ADAL" clId="{6A6CB025-C08B-4BDB-943A-001BC7425F84}" dt="2024-05-10T11:53:21.371" v="6833" actId="14100"/>
          <ac:cxnSpMkLst>
            <pc:docMk/>
            <pc:sldMk cId="1633789332" sldId="765"/>
            <ac:cxnSpMk id="13" creationId="{AFAFBF4F-6658-C8EF-A805-AE545FBF3D2C}"/>
          </ac:cxnSpMkLst>
        </pc:cxnChg>
        <pc:cxnChg chg="add mod">
          <ac:chgData name="Eva-Maria Aitsam" userId="a15b6d4c-2bff-45dc-85ea-29fe285143ba" providerId="ADAL" clId="{6A6CB025-C08B-4BDB-943A-001BC7425F84}" dt="2024-05-10T08:05:37.586" v="5009" actId="1076"/>
          <ac:cxnSpMkLst>
            <pc:docMk/>
            <pc:sldMk cId="1633789332" sldId="765"/>
            <ac:cxnSpMk id="17" creationId="{595ACB2D-9B8B-30C9-4038-46D4168F5611}"/>
          </ac:cxnSpMkLst>
        </pc:cxnChg>
      </pc:sldChg>
      <pc:sldChg chg="addSp delSp modSp add del mod">
        <pc:chgData name="Eva-Maria Aitsam" userId="a15b6d4c-2bff-45dc-85ea-29fe285143ba" providerId="ADAL" clId="{6A6CB025-C08B-4BDB-943A-001BC7425F84}" dt="2024-05-10T08:29:32.746" v="5176" actId="47"/>
        <pc:sldMkLst>
          <pc:docMk/>
          <pc:sldMk cId="731128142" sldId="767"/>
        </pc:sldMkLst>
        <pc:spChg chg="add mod">
          <ac:chgData name="Eva-Maria Aitsam" userId="a15b6d4c-2bff-45dc-85ea-29fe285143ba" providerId="ADAL" clId="{6A6CB025-C08B-4BDB-943A-001BC7425F84}" dt="2024-05-10T06:57:54.597" v="4088"/>
          <ac:spMkLst>
            <pc:docMk/>
            <pc:sldMk cId="731128142" sldId="767"/>
            <ac:spMk id="3" creationId="{CB03516B-1B2B-6890-96F5-6A63557F0B91}"/>
          </ac:spMkLst>
        </pc:spChg>
        <pc:spChg chg="add mod">
          <ac:chgData name="Eva-Maria Aitsam" userId="a15b6d4c-2bff-45dc-85ea-29fe285143ba" providerId="ADAL" clId="{6A6CB025-C08B-4BDB-943A-001BC7425F84}" dt="2024-05-10T06:57:54.597" v="4088"/>
          <ac:spMkLst>
            <pc:docMk/>
            <pc:sldMk cId="731128142" sldId="767"/>
            <ac:spMk id="4" creationId="{CF86EB9E-97E4-D9E9-1F54-5A3AF3C47927}"/>
          </ac:spMkLst>
        </pc:spChg>
        <pc:spChg chg="del">
          <ac:chgData name="Eva-Maria Aitsam" userId="a15b6d4c-2bff-45dc-85ea-29fe285143ba" providerId="ADAL" clId="{6A6CB025-C08B-4BDB-943A-001BC7425F84}" dt="2024-05-10T06:57:53.646" v="4087" actId="478"/>
          <ac:spMkLst>
            <pc:docMk/>
            <pc:sldMk cId="731128142" sldId="767"/>
            <ac:spMk id="5" creationId="{A4B3D867-D404-9A1F-DA90-C1AF46E38A8B}"/>
          </ac:spMkLst>
        </pc:spChg>
        <pc:graphicFrameChg chg="modGraphic">
          <ac:chgData name="Eva-Maria Aitsam" userId="a15b6d4c-2bff-45dc-85ea-29fe285143ba" providerId="ADAL" clId="{6A6CB025-C08B-4BDB-943A-001BC7425F84}" dt="2024-05-10T06:58:43.387" v="4097" actId="207"/>
          <ac:graphicFrameMkLst>
            <pc:docMk/>
            <pc:sldMk cId="731128142" sldId="767"/>
            <ac:graphicFrameMk id="2" creationId="{269B8F26-0471-439C-204F-AB4D2BBF8E05}"/>
          </ac:graphicFrameMkLst>
        </pc:graphicFrameChg>
      </pc:sldChg>
      <pc:sldChg chg="addSp delSp modSp add del mod ord">
        <pc:chgData name="Eva-Maria Aitsam" userId="a15b6d4c-2bff-45dc-85ea-29fe285143ba" providerId="ADAL" clId="{6A6CB025-C08B-4BDB-943A-001BC7425F84}" dt="2024-05-10T08:36:51.196" v="5185" actId="47"/>
        <pc:sldMkLst>
          <pc:docMk/>
          <pc:sldMk cId="665000470" sldId="771"/>
        </pc:sldMkLst>
        <pc:spChg chg="add del mod">
          <ac:chgData name="Eva-Maria Aitsam" userId="a15b6d4c-2bff-45dc-85ea-29fe285143ba" providerId="ADAL" clId="{6A6CB025-C08B-4BDB-943A-001BC7425F84}" dt="2024-05-09T11:40:00.216" v="1846" actId="478"/>
          <ac:spMkLst>
            <pc:docMk/>
            <pc:sldMk cId="665000470" sldId="771"/>
            <ac:spMk id="2" creationId="{5FBF23D7-A084-F35B-0CD6-2B3CFEABE8B1}"/>
          </ac:spMkLst>
        </pc:spChg>
        <pc:spChg chg="del">
          <ac:chgData name="Eva-Maria Aitsam" userId="a15b6d4c-2bff-45dc-85ea-29fe285143ba" providerId="ADAL" clId="{6A6CB025-C08B-4BDB-943A-001BC7425F84}" dt="2024-05-09T10:39:42.378" v="1414" actId="478"/>
          <ac:spMkLst>
            <pc:docMk/>
            <pc:sldMk cId="665000470" sldId="771"/>
            <ac:spMk id="4" creationId="{5899BF79-204C-67B4-1DB9-0678138ACADC}"/>
          </ac:spMkLst>
        </pc:spChg>
        <pc:spChg chg="del mod">
          <ac:chgData name="Eva-Maria Aitsam" userId="a15b6d4c-2bff-45dc-85ea-29fe285143ba" providerId="ADAL" clId="{6A6CB025-C08B-4BDB-943A-001BC7425F84}" dt="2024-05-09T10:39:43.034" v="1415" actId="478"/>
          <ac:spMkLst>
            <pc:docMk/>
            <pc:sldMk cId="665000470" sldId="771"/>
            <ac:spMk id="5" creationId="{77FB6B18-ADA4-6C9C-9C94-2CA5CC638821}"/>
          </ac:spMkLst>
        </pc:spChg>
        <pc:spChg chg="add mod">
          <ac:chgData name="Eva-Maria Aitsam" userId="a15b6d4c-2bff-45dc-85ea-29fe285143ba" providerId="ADAL" clId="{6A6CB025-C08B-4BDB-943A-001BC7425F84}" dt="2024-05-09T10:40:02.394" v="1451" actId="20577"/>
          <ac:spMkLst>
            <pc:docMk/>
            <pc:sldMk cId="665000470" sldId="771"/>
            <ac:spMk id="6" creationId="{52D6A531-85C4-0387-F45F-EB4074161D51}"/>
          </ac:spMkLst>
        </pc:spChg>
        <pc:spChg chg="mod">
          <ac:chgData name="Eva-Maria Aitsam" userId="a15b6d4c-2bff-45dc-85ea-29fe285143ba" providerId="ADAL" clId="{6A6CB025-C08B-4BDB-943A-001BC7425F84}" dt="2024-05-09T13:10:35.487" v="2463" actId="113"/>
          <ac:spMkLst>
            <pc:docMk/>
            <pc:sldMk cId="665000470" sldId="771"/>
            <ac:spMk id="8" creationId="{7AC04C5F-9F65-3681-60CC-D435CA336D79}"/>
          </ac:spMkLst>
        </pc:spChg>
        <pc:spChg chg="add mod">
          <ac:chgData name="Eva-Maria Aitsam" userId="a15b6d4c-2bff-45dc-85ea-29fe285143ba" providerId="ADAL" clId="{6A6CB025-C08B-4BDB-943A-001BC7425F84}" dt="2024-05-09T11:40:00.609" v="1847"/>
          <ac:spMkLst>
            <pc:docMk/>
            <pc:sldMk cId="665000470" sldId="771"/>
            <ac:spMk id="9" creationId="{021FE96A-EA6E-DD67-81C2-3116C68F390F}"/>
          </ac:spMkLst>
        </pc:spChg>
      </pc:sldChg>
      <pc:sldChg chg="addSp delSp modSp mod ord">
        <pc:chgData name="Eva-Maria Aitsam" userId="a15b6d4c-2bff-45dc-85ea-29fe285143ba" providerId="ADAL" clId="{6A6CB025-C08B-4BDB-943A-001BC7425F84}" dt="2024-05-10T12:33:21.266" v="7124" actId="208"/>
        <pc:sldMkLst>
          <pc:docMk/>
          <pc:sldMk cId="1067485296" sldId="780"/>
        </pc:sldMkLst>
        <pc:spChg chg="mod">
          <ac:chgData name="Eva-Maria Aitsam" userId="a15b6d4c-2bff-45dc-85ea-29fe285143ba" providerId="ADAL" clId="{6A6CB025-C08B-4BDB-943A-001BC7425F84}" dt="2024-05-10T11:23:55.767" v="6303" actId="207"/>
          <ac:spMkLst>
            <pc:docMk/>
            <pc:sldMk cId="1067485296" sldId="780"/>
            <ac:spMk id="3" creationId="{5E0F4BCC-6CE7-4038-DDDF-397E4ACD149C}"/>
          </ac:spMkLst>
        </pc:spChg>
        <pc:spChg chg="add mod">
          <ac:chgData name="Eva-Maria Aitsam" userId="a15b6d4c-2bff-45dc-85ea-29fe285143ba" providerId="ADAL" clId="{6A6CB025-C08B-4BDB-943A-001BC7425F84}" dt="2024-05-10T12:33:21.266" v="7124" actId="208"/>
          <ac:spMkLst>
            <pc:docMk/>
            <pc:sldMk cId="1067485296" sldId="780"/>
            <ac:spMk id="5" creationId="{7155C6E0-F013-A348-49AB-2B14FD0A0DF7}"/>
          </ac:spMkLst>
        </pc:spChg>
        <pc:picChg chg="add del mod">
          <ac:chgData name="Eva-Maria Aitsam" userId="a15b6d4c-2bff-45dc-85ea-29fe285143ba" providerId="ADAL" clId="{6A6CB025-C08B-4BDB-943A-001BC7425F84}" dt="2024-05-10T08:23:47.690" v="5154"/>
          <ac:picMkLst>
            <pc:docMk/>
            <pc:sldMk cId="1067485296" sldId="780"/>
            <ac:picMk id="2" creationId="{12323D10-D629-9D97-AD24-4A6487FBB544}"/>
          </ac:picMkLst>
        </pc:picChg>
      </pc:sldChg>
      <pc:sldChg chg="del">
        <pc:chgData name="Eva-Maria Aitsam" userId="a15b6d4c-2bff-45dc-85ea-29fe285143ba" providerId="ADAL" clId="{6A6CB025-C08B-4BDB-943A-001BC7425F84}" dt="2024-05-08T14:01:11.903" v="406" actId="47"/>
        <pc:sldMkLst>
          <pc:docMk/>
          <pc:sldMk cId="3238478356" sldId="781"/>
        </pc:sldMkLst>
      </pc:sldChg>
      <pc:sldChg chg="addSp delSp modSp mod ord">
        <pc:chgData name="Eva-Maria Aitsam" userId="a15b6d4c-2bff-45dc-85ea-29fe285143ba" providerId="ADAL" clId="{6A6CB025-C08B-4BDB-943A-001BC7425F84}" dt="2024-05-10T11:29:35.046" v="6345" actId="1076"/>
        <pc:sldMkLst>
          <pc:docMk/>
          <pc:sldMk cId="4255810738" sldId="782"/>
        </pc:sldMkLst>
        <pc:spChg chg="add del mod">
          <ac:chgData name="Eva-Maria Aitsam" userId="a15b6d4c-2bff-45dc-85ea-29fe285143ba" providerId="ADAL" clId="{6A6CB025-C08B-4BDB-943A-001BC7425F84}" dt="2024-05-10T09:05:06.980" v="5354" actId="478"/>
          <ac:spMkLst>
            <pc:docMk/>
            <pc:sldMk cId="4255810738" sldId="782"/>
            <ac:spMk id="4" creationId="{848CC670-D091-69F5-B4CC-FA4D74BEE604}"/>
          </ac:spMkLst>
        </pc:spChg>
        <pc:spChg chg="mod">
          <ac:chgData name="Eva-Maria Aitsam" userId="a15b6d4c-2bff-45dc-85ea-29fe285143ba" providerId="ADAL" clId="{6A6CB025-C08B-4BDB-943A-001BC7425F84}" dt="2024-05-09T12:10:08.786" v="2210" actId="207"/>
          <ac:spMkLst>
            <pc:docMk/>
            <pc:sldMk cId="4255810738" sldId="782"/>
            <ac:spMk id="5" creationId="{6338EF6D-F013-8CBD-E43D-6537CCA40E41}"/>
          </ac:spMkLst>
        </pc:spChg>
        <pc:spChg chg="mod">
          <ac:chgData name="Eva-Maria Aitsam" userId="a15b6d4c-2bff-45dc-85ea-29fe285143ba" providerId="ADAL" clId="{6A6CB025-C08B-4BDB-943A-001BC7425F84}" dt="2024-05-10T11:20:12.347" v="6281" actId="20577"/>
          <ac:spMkLst>
            <pc:docMk/>
            <pc:sldMk cId="4255810738" sldId="782"/>
            <ac:spMk id="6" creationId="{8EDCFECB-605A-D830-BAE1-8A1F1AAB76FA}"/>
          </ac:spMkLst>
        </pc:spChg>
        <pc:spChg chg="add mod">
          <ac:chgData name="Eva-Maria Aitsam" userId="a15b6d4c-2bff-45dc-85ea-29fe285143ba" providerId="ADAL" clId="{6A6CB025-C08B-4BDB-943A-001BC7425F84}" dt="2024-05-10T11:29:35.046" v="6345" actId="1076"/>
          <ac:spMkLst>
            <pc:docMk/>
            <pc:sldMk cId="4255810738" sldId="782"/>
            <ac:spMk id="8" creationId="{1F842FAD-BB3D-5B87-1E7A-66640ED5BA3A}"/>
          </ac:spMkLst>
        </pc:spChg>
        <pc:spChg chg="add mod">
          <ac:chgData name="Eva-Maria Aitsam" userId="a15b6d4c-2bff-45dc-85ea-29fe285143ba" providerId="ADAL" clId="{6A6CB025-C08B-4BDB-943A-001BC7425F84}" dt="2024-05-09T11:50:31.699" v="1956" actId="14100"/>
          <ac:spMkLst>
            <pc:docMk/>
            <pc:sldMk cId="4255810738" sldId="782"/>
            <ac:spMk id="9" creationId="{EA8AB33B-ED84-7628-60C2-70604D8D820D}"/>
          </ac:spMkLst>
        </pc:spChg>
        <pc:picChg chg="add mod">
          <ac:chgData name="Eva-Maria Aitsam" userId="a15b6d4c-2bff-45dc-85ea-29fe285143ba" providerId="ADAL" clId="{6A6CB025-C08B-4BDB-943A-001BC7425F84}" dt="2024-05-10T09:05:15.939" v="5360" actId="1076"/>
          <ac:picMkLst>
            <pc:docMk/>
            <pc:sldMk cId="4255810738" sldId="782"/>
            <ac:picMk id="2" creationId="{10E58335-5963-C9B8-82B5-977F3737EF75}"/>
          </ac:picMkLst>
        </pc:picChg>
        <pc:picChg chg="add del mod">
          <ac:chgData name="Eva-Maria Aitsam" userId="a15b6d4c-2bff-45dc-85ea-29fe285143ba" providerId="ADAL" clId="{6A6CB025-C08B-4BDB-943A-001BC7425F84}" dt="2024-05-09T11:05:38.513" v="1770" actId="478"/>
          <ac:picMkLst>
            <pc:docMk/>
            <pc:sldMk cId="4255810738" sldId="782"/>
            <ac:picMk id="2" creationId="{2D9EC3CD-AB22-4CDA-1CB8-FCC924AF8A3A}"/>
          </ac:picMkLst>
        </pc:picChg>
        <pc:picChg chg="add del mod">
          <ac:chgData name="Eva-Maria Aitsam" userId="a15b6d4c-2bff-45dc-85ea-29fe285143ba" providerId="ADAL" clId="{6A6CB025-C08B-4BDB-943A-001BC7425F84}" dt="2024-05-10T09:05:11.169" v="5357" actId="478"/>
          <ac:picMkLst>
            <pc:docMk/>
            <pc:sldMk cId="4255810738" sldId="782"/>
            <ac:picMk id="3" creationId="{A66E3CB3-2A1E-0C48-C2E9-5FD8B25C01A8}"/>
          </ac:picMkLst>
        </pc:picChg>
        <pc:cxnChg chg="add mod">
          <ac:chgData name="Eva-Maria Aitsam" userId="a15b6d4c-2bff-45dc-85ea-29fe285143ba" providerId="ADAL" clId="{6A6CB025-C08B-4BDB-943A-001BC7425F84}" dt="2024-05-09T11:50:34.188" v="1957" actId="1076"/>
          <ac:cxnSpMkLst>
            <pc:docMk/>
            <pc:sldMk cId="4255810738" sldId="782"/>
            <ac:cxnSpMk id="11" creationId="{9AF46352-AB84-66C8-7C0D-C04B107130D6}"/>
          </ac:cxnSpMkLst>
        </pc:cxnChg>
      </pc:sldChg>
      <pc:sldChg chg="addSp delSp modSp mod ord setBg">
        <pc:chgData name="Eva-Maria Aitsam" userId="a15b6d4c-2bff-45dc-85ea-29fe285143ba" providerId="ADAL" clId="{6A6CB025-C08B-4BDB-943A-001BC7425F84}" dt="2024-05-10T12:22:08.052" v="7110" actId="1076"/>
        <pc:sldMkLst>
          <pc:docMk/>
          <pc:sldMk cId="2365813723" sldId="783"/>
        </pc:sldMkLst>
        <pc:spChg chg="add del">
          <ac:chgData name="Eva-Maria Aitsam" userId="a15b6d4c-2bff-45dc-85ea-29fe285143ba" providerId="ADAL" clId="{6A6CB025-C08B-4BDB-943A-001BC7425F84}" dt="2024-05-10T11:36:53.773" v="6404" actId="478"/>
          <ac:spMkLst>
            <pc:docMk/>
            <pc:sldMk cId="2365813723" sldId="783"/>
            <ac:spMk id="2" creationId="{1E5B18E9-CC00-D6F8-FFB2-9C9F84C3EBEE}"/>
          </ac:spMkLst>
        </pc:spChg>
        <pc:spChg chg="add mod">
          <ac:chgData name="Eva-Maria Aitsam" userId="a15b6d4c-2bff-45dc-85ea-29fe285143ba" providerId="ADAL" clId="{6A6CB025-C08B-4BDB-943A-001BC7425F84}" dt="2024-05-10T12:22:08.052" v="7110" actId="1076"/>
          <ac:spMkLst>
            <pc:docMk/>
            <pc:sldMk cId="2365813723" sldId="783"/>
            <ac:spMk id="4" creationId="{04D03A39-7662-EBE4-827F-75F0B96DBF26}"/>
          </ac:spMkLst>
        </pc:spChg>
        <pc:spChg chg="mod">
          <ac:chgData name="Eva-Maria Aitsam" userId="a15b6d4c-2bff-45dc-85ea-29fe285143ba" providerId="ADAL" clId="{6A6CB025-C08B-4BDB-943A-001BC7425F84}" dt="2024-05-09T12:10:03.261" v="2209" actId="207"/>
          <ac:spMkLst>
            <pc:docMk/>
            <pc:sldMk cId="2365813723" sldId="783"/>
            <ac:spMk id="5" creationId="{6338EF6D-F013-8CBD-E43D-6537CCA40E41}"/>
          </ac:spMkLst>
        </pc:spChg>
        <pc:spChg chg="mod">
          <ac:chgData name="Eva-Maria Aitsam" userId="a15b6d4c-2bff-45dc-85ea-29fe285143ba" providerId="ADAL" clId="{6A6CB025-C08B-4BDB-943A-001BC7425F84}" dt="2024-05-09T12:08:33.149" v="2080" actId="6549"/>
          <ac:spMkLst>
            <pc:docMk/>
            <pc:sldMk cId="2365813723" sldId="783"/>
            <ac:spMk id="6" creationId="{8EDCFECB-605A-D830-BAE1-8A1F1AAB76FA}"/>
          </ac:spMkLst>
        </pc:spChg>
        <pc:spChg chg="add mod">
          <ac:chgData name="Eva-Maria Aitsam" userId="a15b6d4c-2bff-45dc-85ea-29fe285143ba" providerId="ADAL" clId="{6A6CB025-C08B-4BDB-943A-001BC7425F84}" dt="2024-05-10T07:11:23.669" v="4206" actId="113"/>
          <ac:spMkLst>
            <pc:docMk/>
            <pc:sldMk cId="2365813723" sldId="783"/>
            <ac:spMk id="9" creationId="{921237D1-213D-ECDE-1CC8-AA3549932E14}"/>
          </ac:spMkLst>
        </pc:spChg>
        <pc:spChg chg="add mod">
          <ac:chgData name="Eva-Maria Aitsam" userId="a15b6d4c-2bff-45dc-85ea-29fe285143ba" providerId="ADAL" clId="{6A6CB025-C08B-4BDB-943A-001BC7425F84}" dt="2024-05-10T11:38:15.483" v="6478" actId="1076"/>
          <ac:spMkLst>
            <pc:docMk/>
            <pc:sldMk cId="2365813723" sldId="783"/>
            <ac:spMk id="15" creationId="{AC384DA7-198B-9CA7-6033-EABB05A8F60A}"/>
          </ac:spMkLst>
        </pc:spChg>
        <pc:graphicFrameChg chg="add mod modGraphic">
          <ac:chgData name="Eva-Maria Aitsam" userId="a15b6d4c-2bff-45dc-85ea-29fe285143ba" providerId="ADAL" clId="{6A6CB025-C08B-4BDB-943A-001BC7425F84}" dt="2024-05-09T13:41:54.026" v="3112" actId="1076"/>
          <ac:graphicFrameMkLst>
            <pc:docMk/>
            <pc:sldMk cId="2365813723" sldId="783"/>
            <ac:graphicFrameMk id="8" creationId="{D4C0D116-CC73-5991-ED8B-C842ECEC3208}"/>
          </ac:graphicFrameMkLst>
        </pc:graphicFrameChg>
        <pc:picChg chg="add mod modCrop">
          <ac:chgData name="Eva-Maria Aitsam" userId="a15b6d4c-2bff-45dc-85ea-29fe285143ba" providerId="ADAL" clId="{6A6CB025-C08B-4BDB-943A-001BC7425F84}" dt="2024-05-09T13:42:42.457" v="3120" actId="732"/>
          <ac:picMkLst>
            <pc:docMk/>
            <pc:sldMk cId="2365813723" sldId="783"/>
            <ac:picMk id="3" creationId="{7184BAFE-D7B0-9F8F-83ED-4E57D6E928F4}"/>
          </ac:picMkLst>
        </pc:picChg>
        <pc:picChg chg="add mod">
          <ac:chgData name="Eva-Maria Aitsam" userId="a15b6d4c-2bff-45dc-85ea-29fe285143ba" providerId="ADAL" clId="{6A6CB025-C08B-4BDB-943A-001BC7425F84}" dt="2024-05-09T13:42:28.495" v="3116" actId="14100"/>
          <ac:picMkLst>
            <pc:docMk/>
            <pc:sldMk cId="2365813723" sldId="783"/>
            <ac:picMk id="12" creationId="{41241E2B-6275-70B0-54CB-04D5C283B215}"/>
          </ac:picMkLst>
        </pc:picChg>
        <pc:cxnChg chg="add mod">
          <ac:chgData name="Eva-Maria Aitsam" userId="a15b6d4c-2bff-45dc-85ea-29fe285143ba" providerId="ADAL" clId="{6A6CB025-C08B-4BDB-943A-001BC7425F84}" dt="2024-05-10T11:36:45.907" v="6402" actId="1076"/>
          <ac:cxnSpMkLst>
            <pc:docMk/>
            <pc:sldMk cId="2365813723" sldId="783"/>
            <ac:cxnSpMk id="7" creationId="{98523EF2-13EE-6A6C-30E1-C6C321980436}"/>
          </ac:cxnSpMkLst>
        </pc:cxnChg>
        <pc:cxnChg chg="add">
          <ac:chgData name="Eva-Maria Aitsam" userId="a15b6d4c-2bff-45dc-85ea-29fe285143ba" providerId="ADAL" clId="{6A6CB025-C08B-4BDB-943A-001BC7425F84}" dt="2024-05-10T11:37:00.818" v="6405" actId="11529"/>
          <ac:cxnSpMkLst>
            <pc:docMk/>
            <pc:sldMk cId="2365813723" sldId="783"/>
            <ac:cxnSpMk id="13" creationId="{01971B79-BE9D-B548-9A3E-1514F1C53FF3}"/>
          </ac:cxnSpMkLst>
        </pc:cxnChg>
      </pc:sldChg>
      <pc:sldChg chg="new del">
        <pc:chgData name="Eva-Maria Aitsam" userId="a15b6d4c-2bff-45dc-85ea-29fe285143ba" providerId="ADAL" clId="{6A6CB025-C08B-4BDB-943A-001BC7425F84}" dt="2024-05-08T14:02:32.993" v="419" actId="47"/>
        <pc:sldMkLst>
          <pc:docMk/>
          <pc:sldMk cId="1044766465" sldId="784"/>
        </pc:sldMkLst>
      </pc:sldChg>
      <pc:sldChg chg="new del">
        <pc:chgData name="Eva-Maria Aitsam" userId="a15b6d4c-2bff-45dc-85ea-29fe285143ba" providerId="ADAL" clId="{6A6CB025-C08B-4BDB-943A-001BC7425F84}" dt="2024-05-08T14:47:43.664" v="672" actId="47"/>
        <pc:sldMkLst>
          <pc:docMk/>
          <pc:sldMk cId="2415342761" sldId="784"/>
        </pc:sldMkLst>
      </pc:sldChg>
      <pc:sldChg chg="new del">
        <pc:chgData name="Eva-Maria Aitsam" userId="a15b6d4c-2bff-45dc-85ea-29fe285143ba" providerId="ADAL" clId="{6A6CB025-C08B-4BDB-943A-001BC7425F84}" dt="2024-05-08T13:44:07.414" v="8" actId="47"/>
        <pc:sldMkLst>
          <pc:docMk/>
          <pc:sldMk cId="3524355994" sldId="784"/>
        </pc:sldMkLst>
      </pc:sldChg>
      <pc:sldChg chg="addSp delSp modSp add mod ord">
        <pc:chgData name="Eva-Maria Aitsam" userId="a15b6d4c-2bff-45dc-85ea-29fe285143ba" providerId="ADAL" clId="{6A6CB025-C08B-4BDB-943A-001BC7425F84}" dt="2024-05-10T12:34:09.777" v="7153" actId="948"/>
        <pc:sldMkLst>
          <pc:docMk/>
          <pc:sldMk cId="2614579826" sldId="785"/>
        </pc:sldMkLst>
        <pc:spChg chg="add mod">
          <ac:chgData name="Eva-Maria Aitsam" userId="a15b6d4c-2bff-45dc-85ea-29fe285143ba" providerId="ADAL" clId="{6A6CB025-C08B-4BDB-943A-001BC7425F84}" dt="2024-05-10T11:50:26.066" v="6687" actId="20577"/>
          <ac:spMkLst>
            <pc:docMk/>
            <pc:sldMk cId="2614579826" sldId="785"/>
            <ac:spMk id="2" creationId="{BE2540AC-C8A8-BAC4-C0FC-7BBF9F5B77E4}"/>
          </ac:spMkLst>
        </pc:spChg>
        <pc:spChg chg="add del mod">
          <ac:chgData name="Eva-Maria Aitsam" userId="a15b6d4c-2bff-45dc-85ea-29fe285143ba" providerId="ADAL" clId="{6A6CB025-C08B-4BDB-943A-001BC7425F84}" dt="2024-05-10T08:05:28.681" v="5004" actId="21"/>
          <ac:spMkLst>
            <pc:docMk/>
            <pc:sldMk cId="2614579826" sldId="785"/>
            <ac:spMk id="4" creationId="{B493643E-7F9E-16B2-385A-514B0A78EA0B}"/>
          </ac:spMkLst>
        </pc:spChg>
        <pc:spChg chg="mod">
          <ac:chgData name="Eva-Maria Aitsam" userId="a15b6d4c-2bff-45dc-85ea-29fe285143ba" providerId="ADAL" clId="{6A6CB025-C08B-4BDB-943A-001BC7425F84}" dt="2024-05-09T12:11:24.419" v="2219" actId="207"/>
          <ac:spMkLst>
            <pc:docMk/>
            <pc:sldMk cId="2614579826" sldId="785"/>
            <ac:spMk id="5" creationId="{6338EF6D-F013-8CBD-E43D-6537CCA40E41}"/>
          </ac:spMkLst>
        </pc:spChg>
        <pc:spChg chg="mod">
          <ac:chgData name="Eva-Maria Aitsam" userId="a15b6d4c-2bff-45dc-85ea-29fe285143ba" providerId="ADAL" clId="{6A6CB025-C08B-4BDB-943A-001BC7425F84}" dt="2024-05-09T12:11:24.419" v="2219" actId="207"/>
          <ac:spMkLst>
            <pc:docMk/>
            <pc:sldMk cId="2614579826" sldId="785"/>
            <ac:spMk id="6" creationId="{8EDCFECB-605A-D830-BAE1-8A1F1AAB76FA}"/>
          </ac:spMkLst>
        </pc:spChg>
        <pc:spChg chg="del">
          <ac:chgData name="Eva-Maria Aitsam" userId="a15b6d4c-2bff-45dc-85ea-29fe285143ba" providerId="ADAL" clId="{6A6CB025-C08B-4BDB-943A-001BC7425F84}" dt="2024-05-08T14:47:47.141" v="674" actId="478"/>
          <ac:spMkLst>
            <pc:docMk/>
            <pc:sldMk cId="2614579826" sldId="785"/>
            <ac:spMk id="9" creationId="{E5E47D02-185A-43A4-38C3-462F9892401D}"/>
          </ac:spMkLst>
        </pc:spChg>
        <pc:spChg chg="add mod">
          <ac:chgData name="Eva-Maria Aitsam" userId="a15b6d4c-2bff-45dc-85ea-29fe285143ba" providerId="ADAL" clId="{6A6CB025-C08B-4BDB-943A-001BC7425F84}" dt="2024-05-10T12:34:09.777" v="7153" actId="948"/>
          <ac:spMkLst>
            <pc:docMk/>
            <pc:sldMk cId="2614579826" sldId="785"/>
            <ac:spMk id="11" creationId="{605736C9-2CF4-7E3B-1BF1-29F0104E40D8}"/>
          </ac:spMkLst>
        </pc:spChg>
        <pc:spChg chg="add del mod">
          <ac:chgData name="Eva-Maria Aitsam" userId="a15b6d4c-2bff-45dc-85ea-29fe285143ba" providerId="ADAL" clId="{6A6CB025-C08B-4BDB-943A-001BC7425F84}" dt="2024-05-09T10:57:32.334" v="1664" actId="21"/>
          <ac:spMkLst>
            <pc:docMk/>
            <pc:sldMk cId="2614579826" sldId="785"/>
            <ac:spMk id="15" creationId="{8A8915A6-AB07-97D9-79A8-314EC934775A}"/>
          </ac:spMkLst>
        </pc:spChg>
        <pc:spChg chg="add del mod">
          <ac:chgData name="Eva-Maria Aitsam" userId="a15b6d4c-2bff-45dc-85ea-29fe285143ba" providerId="ADAL" clId="{6A6CB025-C08B-4BDB-943A-001BC7425F84}" dt="2024-05-10T06:53:16.248" v="4067" actId="21"/>
          <ac:spMkLst>
            <pc:docMk/>
            <pc:sldMk cId="2614579826" sldId="785"/>
            <ac:spMk id="17" creationId="{BC0C0A72-52E7-06C2-544A-52BEFEA2E5E9}"/>
          </ac:spMkLst>
        </pc:spChg>
        <pc:picChg chg="del">
          <ac:chgData name="Eva-Maria Aitsam" userId="a15b6d4c-2bff-45dc-85ea-29fe285143ba" providerId="ADAL" clId="{6A6CB025-C08B-4BDB-943A-001BC7425F84}" dt="2024-05-08T14:47:48.478" v="675" actId="478"/>
          <ac:picMkLst>
            <pc:docMk/>
            <pc:sldMk cId="2614579826" sldId="785"/>
            <ac:picMk id="3" creationId="{53D6BFAF-C865-3F6B-85A4-A46B14D81531}"/>
          </ac:picMkLst>
        </pc:picChg>
        <pc:picChg chg="del">
          <ac:chgData name="Eva-Maria Aitsam" userId="a15b6d4c-2bff-45dc-85ea-29fe285143ba" providerId="ADAL" clId="{6A6CB025-C08B-4BDB-943A-001BC7425F84}" dt="2024-05-08T14:47:45.906" v="673" actId="478"/>
          <ac:picMkLst>
            <pc:docMk/>
            <pc:sldMk cId="2614579826" sldId="785"/>
            <ac:picMk id="7" creationId="{56EE1C38-E093-D599-F5F6-12A5B702C17C}"/>
          </ac:picMkLst>
        </pc:picChg>
        <pc:picChg chg="add del mod">
          <ac:chgData name="Eva-Maria Aitsam" userId="a15b6d4c-2bff-45dc-85ea-29fe285143ba" providerId="ADAL" clId="{6A6CB025-C08B-4BDB-943A-001BC7425F84}" dt="2024-05-09T10:57:32.334" v="1664" actId="21"/>
          <ac:picMkLst>
            <pc:docMk/>
            <pc:sldMk cId="2614579826" sldId="785"/>
            <ac:picMk id="13" creationId="{DFF614C0-F222-51D4-D473-F1E6DEAE9888}"/>
          </ac:picMkLst>
        </pc:picChg>
        <pc:picChg chg="add del mod">
          <ac:chgData name="Eva-Maria Aitsam" userId="a15b6d4c-2bff-45dc-85ea-29fe285143ba" providerId="ADAL" clId="{6A6CB025-C08B-4BDB-943A-001BC7425F84}" dt="2024-05-10T06:53:16.248" v="4067" actId="21"/>
          <ac:picMkLst>
            <pc:docMk/>
            <pc:sldMk cId="2614579826" sldId="785"/>
            <ac:picMk id="16" creationId="{77F9CE80-4DD3-87BF-794C-465BA9F69A7A}"/>
          </ac:picMkLst>
        </pc:picChg>
      </pc:sldChg>
      <pc:sldChg chg="addSp delSp modSp add del mod ord">
        <pc:chgData name="Eva-Maria Aitsam" userId="a15b6d4c-2bff-45dc-85ea-29fe285143ba" providerId="ADAL" clId="{6A6CB025-C08B-4BDB-943A-001BC7425F84}" dt="2024-05-10T12:02:27.750" v="6849" actId="47"/>
        <pc:sldMkLst>
          <pc:docMk/>
          <pc:sldMk cId="488324930" sldId="786"/>
        </pc:sldMkLst>
        <pc:spChg chg="add mod">
          <ac:chgData name="Eva-Maria Aitsam" userId="a15b6d4c-2bff-45dc-85ea-29fe285143ba" providerId="ADAL" clId="{6A6CB025-C08B-4BDB-943A-001BC7425F84}" dt="2024-05-10T07:16:18.791" v="4216" actId="1076"/>
          <ac:spMkLst>
            <pc:docMk/>
            <pc:sldMk cId="488324930" sldId="786"/>
            <ac:spMk id="3" creationId="{CBEACCDB-6682-5D07-304D-4A881FCF60FF}"/>
          </ac:spMkLst>
        </pc:spChg>
        <pc:spChg chg="add mod">
          <ac:chgData name="Eva-Maria Aitsam" userId="a15b6d4c-2bff-45dc-85ea-29fe285143ba" providerId="ADAL" clId="{6A6CB025-C08B-4BDB-943A-001BC7425F84}" dt="2024-05-10T07:16:18.791" v="4216" actId="1076"/>
          <ac:spMkLst>
            <pc:docMk/>
            <pc:sldMk cId="488324930" sldId="786"/>
            <ac:spMk id="4" creationId="{17623420-86D5-94C6-717F-D274E33611AF}"/>
          </ac:spMkLst>
        </pc:spChg>
        <pc:spChg chg="del">
          <ac:chgData name="Eva-Maria Aitsam" userId="a15b6d4c-2bff-45dc-85ea-29fe285143ba" providerId="ADAL" clId="{6A6CB025-C08B-4BDB-943A-001BC7425F84}" dt="2024-05-08T14:48:13.822" v="680" actId="478"/>
          <ac:spMkLst>
            <pc:docMk/>
            <pc:sldMk cId="488324930" sldId="786"/>
            <ac:spMk id="4" creationId="{848CC670-D091-69F5-B4CC-FA4D74BEE604}"/>
          </ac:spMkLst>
        </pc:spChg>
        <pc:spChg chg="add mod">
          <ac:chgData name="Eva-Maria Aitsam" userId="a15b6d4c-2bff-45dc-85ea-29fe285143ba" providerId="ADAL" clId="{6A6CB025-C08B-4BDB-943A-001BC7425F84}" dt="2024-05-10T07:16:18.791" v="4216" actId="1076"/>
          <ac:spMkLst>
            <pc:docMk/>
            <pc:sldMk cId="488324930" sldId="786"/>
            <ac:spMk id="7" creationId="{2140919E-709E-3024-ECF3-B17E13E47CDD}"/>
          </ac:spMkLst>
        </pc:spChg>
        <pc:spChg chg="add mod">
          <ac:chgData name="Eva-Maria Aitsam" userId="a15b6d4c-2bff-45dc-85ea-29fe285143ba" providerId="ADAL" clId="{6A6CB025-C08B-4BDB-943A-001BC7425F84}" dt="2024-05-10T07:16:18.791" v="4216" actId="1076"/>
          <ac:spMkLst>
            <pc:docMk/>
            <pc:sldMk cId="488324930" sldId="786"/>
            <ac:spMk id="8" creationId="{87398669-B302-18A7-7585-74CD9A05BCCD}"/>
          </ac:spMkLst>
        </pc:spChg>
        <pc:spChg chg="add mod">
          <ac:chgData name="Eva-Maria Aitsam" userId="a15b6d4c-2bff-45dc-85ea-29fe285143ba" providerId="ADAL" clId="{6A6CB025-C08B-4BDB-943A-001BC7425F84}" dt="2024-05-10T11:19:44.235" v="6228" actId="1076"/>
          <ac:spMkLst>
            <pc:docMk/>
            <pc:sldMk cId="488324930" sldId="786"/>
            <ac:spMk id="9" creationId="{8F3DE1B8-4076-7626-D696-83CF7C4109D5}"/>
          </ac:spMkLst>
        </pc:spChg>
        <pc:spChg chg="add mod">
          <ac:chgData name="Eva-Maria Aitsam" userId="a15b6d4c-2bff-45dc-85ea-29fe285143ba" providerId="ADAL" clId="{6A6CB025-C08B-4BDB-943A-001BC7425F84}" dt="2024-05-10T07:25:05.276" v="4470" actId="20577"/>
          <ac:spMkLst>
            <pc:docMk/>
            <pc:sldMk cId="488324930" sldId="786"/>
            <ac:spMk id="11" creationId="{83D328B2-99AC-9418-3806-B3B00625FA1A}"/>
          </ac:spMkLst>
        </pc:spChg>
        <pc:spChg chg="add mod">
          <ac:chgData name="Eva-Maria Aitsam" userId="a15b6d4c-2bff-45dc-85ea-29fe285143ba" providerId="ADAL" clId="{6A6CB025-C08B-4BDB-943A-001BC7425F84}" dt="2024-05-10T07:24:54.113" v="4460" actId="2085"/>
          <ac:spMkLst>
            <pc:docMk/>
            <pc:sldMk cId="488324930" sldId="786"/>
            <ac:spMk id="12" creationId="{2F6502CD-E347-6533-2345-D10D1964B9C1}"/>
          </ac:spMkLst>
        </pc:spChg>
        <pc:spChg chg="add mod">
          <ac:chgData name="Eva-Maria Aitsam" userId="a15b6d4c-2bff-45dc-85ea-29fe285143ba" providerId="ADAL" clId="{6A6CB025-C08B-4BDB-943A-001BC7425F84}" dt="2024-05-10T07:24:54.113" v="4460" actId="2085"/>
          <ac:spMkLst>
            <pc:docMk/>
            <pc:sldMk cId="488324930" sldId="786"/>
            <ac:spMk id="13" creationId="{135879D8-E0AE-F3DF-5AAC-46B11DE4719C}"/>
          </ac:spMkLst>
        </pc:spChg>
        <pc:picChg chg="add mod ord">
          <ac:chgData name="Eva-Maria Aitsam" userId="a15b6d4c-2bff-45dc-85ea-29fe285143ba" providerId="ADAL" clId="{6A6CB025-C08B-4BDB-943A-001BC7425F84}" dt="2024-05-10T07:16:06.252" v="4214" actId="167"/>
          <ac:picMkLst>
            <pc:docMk/>
            <pc:sldMk cId="488324930" sldId="786"/>
            <ac:picMk id="2" creationId="{0270117D-A47C-61E1-1854-7D337F734193}"/>
          </ac:picMkLst>
        </pc:picChg>
        <pc:picChg chg="del">
          <ac:chgData name="Eva-Maria Aitsam" userId="a15b6d4c-2bff-45dc-85ea-29fe285143ba" providerId="ADAL" clId="{6A6CB025-C08B-4BDB-943A-001BC7425F84}" dt="2024-05-08T14:48:14.569" v="681" actId="478"/>
          <ac:picMkLst>
            <pc:docMk/>
            <pc:sldMk cId="488324930" sldId="786"/>
            <ac:picMk id="2" creationId="{2D9EC3CD-AB22-4CDA-1CB8-FCC924AF8A3A}"/>
          </ac:picMkLst>
        </pc:picChg>
        <pc:picChg chg="del">
          <ac:chgData name="Eva-Maria Aitsam" userId="a15b6d4c-2bff-45dc-85ea-29fe285143ba" providerId="ADAL" clId="{6A6CB025-C08B-4BDB-943A-001BC7425F84}" dt="2024-05-08T14:48:12.571" v="679" actId="478"/>
          <ac:picMkLst>
            <pc:docMk/>
            <pc:sldMk cId="488324930" sldId="786"/>
            <ac:picMk id="3" creationId="{A66E3CB3-2A1E-0C48-C2E9-5FD8B25C01A8}"/>
          </ac:picMkLst>
        </pc:picChg>
      </pc:sldChg>
      <pc:sldChg chg="delSp modSp add del mod">
        <pc:chgData name="Eva-Maria Aitsam" userId="a15b6d4c-2bff-45dc-85ea-29fe285143ba" providerId="ADAL" clId="{6A6CB025-C08B-4BDB-943A-001BC7425F84}" dt="2024-05-09T10:40:30.853" v="1459" actId="47"/>
        <pc:sldMkLst>
          <pc:docMk/>
          <pc:sldMk cId="1108695236" sldId="787"/>
        </pc:sldMkLst>
        <pc:spChg chg="del">
          <ac:chgData name="Eva-Maria Aitsam" userId="a15b6d4c-2bff-45dc-85ea-29fe285143ba" providerId="ADAL" clId="{6A6CB025-C08B-4BDB-943A-001BC7425F84}" dt="2024-05-08T14:48:21.096" v="684" actId="478"/>
          <ac:spMkLst>
            <pc:docMk/>
            <pc:sldMk cId="1108695236" sldId="787"/>
            <ac:spMk id="4" creationId="{04D03A39-7662-EBE4-827F-75F0B96DBF26}"/>
          </ac:spMkLst>
        </pc:spChg>
        <pc:spChg chg="mod">
          <ac:chgData name="Eva-Maria Aitsam" userId="a15b6d4c-2bff-45dc-85ea-29fe285143ba" providerId="ADAL" clId="{6A6CB025-C08B-4BDB-943A-001BC7425F84}" dt="2024-05-09T10:40:17.065" v="1454" actId="14100"/>
          <ac:spMkLst>
            <pc:docMk/>
            <pc:sldMk cId="1108695236" sldId="787"/>
            <ac:spMk id="5" creationId="{6338EF6D-F013-8CBD-E43D-6537CCA40E41}"/>
          </ac:spMkLst>
        </pc:spChg>
        <pc:spChg chg="mod">
          <ac:chgData name="Eva-Maria Aitsam" userId="a15b6d4c-2bff-45dc-85ea-29fe285143ba" providerId="ADAL" clId="{6A6CB025-C08B-4BDB-943A-001BC7425F84}" dt="2024-05-08T14:48:22.702" v="685" actId="1076"/>
          <ac:spMkLst>
            <pc:docMk/>
            <pc:sldMk cId="1108695236" sldId="787"/>
            <ac:spMk id="6" creationId="{8EDCFECB-605A-D830-BAE1-8A1F1AAB76FA}"/>
          </ac:spMkLst>
        </pc:spChg>
        <pc:picChg chg="del">
          <ac:chgData name="Eva-Maria Aitsam" userId="a15b6d4c-2bff-45dc-85ea-29fe285143ba" providerId="ADAL" clId="{6A6CB025-C08B-4BDB-943A-001BC7425F84}" dt="2024-05-08T14:48:19.821" v="683" actId="478"/>
          <ac:picMkLst>
            <pc:docMk/>
            <pc:sldMk cId="1108695236" sldId="787"/>
            <ac:picMk id="3" creationId="{7184BAFE-D7B0-9F8F-83ED-4E57D6E928F4}"/>
          </ac:picMkLst>
        </pc:picChg>
      </pc:sldChg>
      <pc:sldChg chg="addSp delSp modSp new mod">
        <pc:chgData name="Eva-Maria Aitsam" userId="a15b6d4c-2bff-45dc-85ea-29fe285143ba" providerId="ADAL" clId="{6A6CB025-C08B-4BDB-943A-001BC7425F84}" dt="2024-05-09T10:31:59.116" v="1312" actId="20577"/>
        <pc:sldMkLst>
          <pc:docMk/>
          <pc:sldMk cId="2061841365" sldId="788"/>
        </pc:sldMkLst>
        <pc:spChg chg="del">
          <ac:chgData name="Eva-Maria Aitsam" userId="a15b6d4c-2bff-45dc-85ea-29fe285143ba" providerId="ADAL" clId="{6A6CB025-C08B-4BDB-943A-001BC7425F84}" dt="2024-05-08T14:55:55.297" v="855" actId="478"/>
          <ac:spMkLst>
            <pc:docMk/>
            <pc:sldMk cId="2061841365" sldId="788"/>
            <ac:spMk id="2" creationId="{6387506B-C9A0-ECE8-B7B4-C79F2FA09F27}"/>
          </ac:spMkLst>
        </pc:spChg>
        <pc:spChg chg="del">
          <ac:chgData name="Eva-Maria Aitsam" userId="a15b6d4c-2bff-45dc-85ea-29fe285143ba" providerId="ADAL" clId="{6A6CB025-C08B-4BDB-943A-001BC7425F84}" dt="2024-05-08T14:55:54.164" v="854" actId="478"/>
          <ac:spMkLst>
            <pc:docMk/>
            <pc:sldMk cId="2061841365" sldId="788"/>
            <ac:spMk id="3" creationId="{5CFEF527-96DE-CFF4-5E30-D594430ACCF2}"/>
          </ac:spMkLst>
        </pc:spChg>
        <pc:spChg chg="add mod">
          <ac:chgData name="Eva-Maria Aitsam" userId="a15b6d4c-2bff-45dc-85ea-29fe285143ba" providerId="ADAL" clId="{6A6CB025-C08B-4BDB-943A-001BC7425F84}" dt="2024-05-08T14:55:47.327" v="844"/>
          <ac:spMkLst>
            <pc:docMk/>
            <pc:sldMk cId="2061841365" sldId="788"/>
            <ac:spMk id="4" creationId="{CAED3A26-A56E-38D9-4F64-4B3ECFF49BED}"/>
          </ac:spMkLst>
        </pc:spChg>
        <pc:spChg chg="add mod">
          <ac:chgData name="Eva-Maria Aitsam" userId="a15b6d4c-2bff-45dc-85ea-29fe285143ba" providerId="ADAL" clId="{6A6CB025-C08B-4BDB-943A-001BC7425F84}" dt="2024-05-09T10:31:59.116" v="1312" actId="20577"/>
          <ac:spMkLst>
            <pc:docMk/>
            <pc:sldMk cId="2061841365" sldId="788"/>
            <ac:spMk id="5" creationId="{ACAD14CF-E16F-0E09-8F4D-1E9E10F65C78}"/>
          </ac:spMkLst>
        </pc:spChg>
        <pc:spChg chg="add mod">
          <ac:chgData name="Eva-Maria Aitsam" userId="a15b6d4c-2bff-45dc-85ea-29fe285143ba" providerId="ADAL" clId="{6A6CB025-C08B-4BDB-943A-001BC7425F84}" dt="2024-05-09T10:27:37.229" v="1286" actId="207"/>
          <ac:spMkLst>
            <pc:docMk/>
            <pc:sldMk cId="2061841365" sldId="788"/>
            <ac:spMk id="10" creationId="{E5FD1475-C4CF-7C3E-3E92-B7FDB10362EF}"/>
          </ac:spMkLst>
        </pc:spChg>
        <pc:picChg chg="add del mod modCrop">
          <ac:chgData name="Eva-Maria Aitsam" userId="a15b6d4c-2bff-45dc-85ea-29fe285143ba" providerId="ADAL" clId="{6A6CB025-C08B-4BDB-943A-001BC7425F84}" dt="2024-05-09T10:26:44.497" v="1252" actId="478"/>
          <ac:picMkLst>
            <pc:docMk/>
            <pc:sldMk cId="2061841365" sldId="788"/>
            <ac:picMk id="7" creationId="{B7E1D21F-C4CE-7D9C-0BBE-EEF23257E614}"/>
          </ac:picMkLst>
        </pc:picChg>
        <pc:picChg chg="add mod modCrop">
          <ac:chgData name="Eva-Maria Aitsam" userId="a15b6d4c-2bff-45dc-85ea-29fe285143ba" providerId="ADAL" clId="{6A6CB025-C08B-4BDB-943A-001BC7425F84}" dt="2024-05-09T10:26:56.917" v="1258" actId="14100"/>
          <ac:picMkLst>
            <pc:docMk/>
            <pc:sldMk cId="2061841365" sldId="788"/>
            <ac:picMk id="9" creationId="{98B365E4-059D-BFCE-3314-EF1A0DC3A5DB}"/>
          </ac:picMkLst>
        </pc:picChg>
      </pc:sldChg>
      <pc:sldChg chg="addSp modSp add del mod">
        <pc:chgData name="Eva-Maria Aitsam" userId="a15b6d4c-2bff-45dc-85ea-29fe285143ba" providerId="ADAL" clId="{6A6CB025-C08B-4BDB-943A-001BC7425F84}" dt="2024-05-10T07:41:50.325" v="4525" actId="2696"/>
        <pc:sldMkLst>
          <pc:docMk/>
          <pc:sldMk cId="30130253" sldId="789"/>
        </pc:sldMkLst>
        <pc:spChg chg="mod">
          <ac:chgData name="Eva-Maria Aitsam" userId="a15b6d4c-2bff-45dc-85ea-29fe285143ba" providerId="ADAL" clId="{6A6CB025-C08B-4BDB-943A-001BC7425F84}" dt="2024-05-09T12:42:06.947" v="2365" actId="20577"/>
          <ac:spMkLst>
            <pc:docMk/>
            <pc:sldMk cId="30130253" sldId="789"/>
            <ac:spMk id="5" creationId="{ACAD14CF-E16F-0E09-8F4D-1E9E10F65C78}"/>
          </ac:spMkLst>
        </pc:spChg>
        <pc:spChg chg="add mod">
          <ac:chgData name="Eva-Maria Aitsam" userId="a15b6d4c-2bff-45dc-85ea-29fe285143ba" providerId="ADAL" clId="{6A6CB025-C08B-4BDB-943A-001BC7425F84}" dt="2024-05-10T07:04:25.078" v="4178" actId="1076"/>
          <ac:spMkLst>
            <pc:docMk/>
            <pc:sldMk cId="30130253" sldId="789"/>
            <ac:spMk id="8" creationId="{37E98F17-ABF9-2DD0-7E92-BA08BAA0AA4A}"/>
          </ac:spMkLst>
        </pc:spChg>
        <pc:spChg chg="add mod">
          <ac:chgData name="Eva-Maria Aitsam" userId="a15b6d4c-2bff-45dc-85ea-29fe285143ba" providerId="ADAL" clId="{6A6CB025-C08B-4BDB-943A-001BC7425F84}" dt="2024-05-09T10:23:00.030" v="1238" actId="14100"/>
          <ac:spMkLst>
            <pc:docMk/>
            <pc:sldMk cId="30130253" sldId="789"/>
            <ac:spMk id="9" creationId="{3D8CA39A-8856-259F-5DBF-2ADC38E879DC}"/>
          </ac:spMkLst>
        </pc:spChg>
        <pc:spChg chg="add mod">
          <ac:chgData name="Eva-Maria Aitsam" userId="a15b6d4c-2bff-45dc-85ea-29fe285143ba" providerId="ADAL" clId="{6A6CB025-C08B-4BDB-943A-001BC7425F84}" dt="2024-05-10T07:33:31.403" v="4519" actId="207"/>
          <ac:spMkLst>
            <pc:docMk/>
            <pc:sldMk cId="30130253" sldId="789"/>
            <ac:spMk id="10" creationId="{50935FCF-9AB4-49F1-A185-3A90841C5C11}"/>
          </ac:spMkLst>
        </pc:spChg>
        <pc:picChg chg="add mod">
          <ac:chgData name="Eva-Maria Aitsam" userId="a15b6d4c-2bff-45dc-85ea-29fe285143ba" providerId="ADAL" clId="{6A6CB025-C08B-4BDB-943A-001BC7425F84}" dt="2024-05-10T07:04:01.279" v="4170" actId="1076"/>
          <ac:picMkLst>
            <pc:docMk/>
            <pc:sldMk cId="30130253" sldId="789"/>
            <ac:picMk id="2" creationId="{23CB5400-2085-F40D-D4D8-CCB8673B9CF6}"/>
          </ac:picMkLst>
        </pc:picChg>
        <pc:picChg chg="add mod">
          <ac:chgData name="Eva-Maria Aitsam" userId="a15b6d4c-2bff-45dc-85ea-29fe285143ba" providerId="ADAL" clId="{6A6CB025-C08B-4BDB-943A-001BC7425F84}" dt="2024-05-09T11:28:06.437" v="1833" actId="1076"/>
          <ac:picMkLst>
            <pc:docMk/>
            <pc:sldMk cId="30130253" sldId="789"/>
            <ac:picMk id="3" creationId="{49C526B5-3A3C-18DB-DE61-A996D71B5A36}"/>
          </ac:picMkLst>
        </pc:picChg>
        <pc:picChg chg="add mod ord modCrop">
          <ac:chgData name="Eva-Maria Aitsam" userId="a15b6d4c-2bff-45dc-85ea-29fe285143ba" providerId="ADAL" clId="{6A6CB025-C08B-4BDB-943A-001BC7425F84}" dt="2024-05-10T07:04:09.694" v="4172" actId="1076"/>
          <ac:picMkLst>
            <pc:docMk/>
            <pc:sldMk cId="30130253" sldId="789"/>
            <ac:picMk id="7" creationId="{FD1EBD1D-DFC9-E477-0A50-7C9DE3F67DA1}"/>
          </ac:picMkLst>
        </pc:picChg>
      </pc:sldChg>
      <pc:sldChg chg="modSp add mod">
        <pc:chgData name="Eva-Maria Aitsam" userId="a15b6d4c-2bff-45dc-85ea-29fe285143ba" providerId="ADAL" clId="{6A6CB025-C08B-4BDB-943A-001BC7425F84}" dt="2024-05-10T11:53:01.132" v="6828" actId="1076"/>
        <pc:sldMkLst>
          <pc:docMk/>
          <pc:sldMk cId="957754887" sldId="789"/>
        </pc:sldMkLst>
        <pc:spChg chg="mod">
          <ac:chgData name="Eva-Maria Aitsam" userId="a15b6d4c-2bff-45dc-85ea-29fe285143ba" providerId="ADAL" clId="{6A6CB025-C08B-4BDB-943A-001BC7425F84}" dt="2024-05-10T11:52:59.311" v="6827" actId="1076"/>
          <ac:spMkLst>
            <pc:docMk/>
            <pc:sldMk cId="957754887" sldId="789"/>
            <ac:spMk id="8" creationId="{37E98F17-ABF9-2DD0-7E92-BA08BAA0AA4A}"/>
          </ac:spMkLst>
        </pc:spChg>
        <pc:spChg chg="mod">
          <ac:chgData name="Eva-Maria Aitsam" userId="a15b6d4c-2bff-45dc-85ea-29fe285143ba" providerId="ADAL" clId="{6A6CB025-C08B-4BDB-943A-001BC7425F84}" dt="2024-05-10T11:53:01.132" v="6828" actId="1076"/>
          <ac:spMkLst>
            <pc:docMk/>
            <pc:sldMk cId="957754887" sldId="789"/>
            <ac:spMk id="10" creationId="{50935FCF-9AB4-49F1-A185-3A90841C5C11}"/>
          </ac:spMkLst>
        </pc:spChg>
      </pc:sldChg>
      <pc:sldChg chg="addSp delSp modSp new mod ord">
        <pc:chgData name="Eva-Maria Aitsam" userId="a15b6d4c-2bff-45dc-85ea-29fe285143ba" providerId="ADAL" clId="{6A6CB025-C08B-4BDB-943A-001BC7425F84}" dt="2024-05-10T12:34:19.856" v="7156" actId="208"/>
        <pc:sldMkLst>
          <pc:docMk/>
          <pc:sldMk cId="209361471" sldId="790"/>
        </pc:sldMkLst>
        <pc:spChg chg="del">
          <ac:chgData name="Eva-Maria Aitsam" userId="a15b6d4c-2bff-45dc-85ea-29fe285143ba" providerId="ADAL" clId="{6A6CB025-C08B-4BDB-943A-001BC7425F84}" dt="2024-05-09T10:43:18.553" v="1514" actId="478"/>
          <ac:spMkLst>
            <pc:docMk/>
            <pc:sldMk cId="209361471" sldId="790"/>
            <ac:spMk id="2" creationId="{56A15F28-1DEF-4280-57FB-B92541F0A7D2}"/>
          </ac:spMkLst>
        </pc:spChg>
        <pc:spChg chg="del">
          <ac:chgData name="Eva-Maria Aitsam" userId="a15b6d4c-2bff-45dc-85ea-29fe285143ba" providerId="ADAL" clId="{6A6CB025-C08B-4BDB-943A-001BC7425F84}" dt="2024-05-09T10:43:17.305" v="1513" actId="478"/>
          <ac:spMkLst>
            <pc:docMk/>
            <pc:sldMk cId="209361471" sldId="790"/>
            <ac:spMk id="3" creationId="{96F9BBCA-F2C6-BEA5-80D7-F782B4B1827C}"/>
          </ac:spMkLst>
        </pc:spChg>
        <pc:spChg chg="add mod">
          <ac:chgData name="Eva-Maria Aitsam" userId="a15b6d4c-2bff-45dc-85ea-29fe285143ba" providerId="ADAL" clId="{6A6CB025-C08B-4BDB-943A-001BC7425F84}" dt="2024-05-09T12:12:32.122" v="2220" actId="207"/>
          <ac:spMkLst>
            <pc:docMk/>
            <pc:sldMk cId="209361471" sldId="790"/>
            <ac:spMk id="4" creationId="{5A520388-E6DF-4784-836B-13904A7AC8B1}"/>
          </ac:spMkLst>
        </pc:spChg>
        <pc:spChg chg="add mod">
          <ac:chgData name="Eva-Maria Aitsam" userId="a15b6d4c-2bff-45dc-85ea-29fe285143ba" providerId="ADAL" clId="{6A6CB025-C08B-4BDB-943A-001BC7425F84}" dt="2024-05-09T12:12:32.122" v="2220" actId="207"/>
          <ac:spMkLst>
            <pc:docMk/>
            <pc:sldMk cId="209361471" sldId="790"/>
            <ac:spMk id="5" creationId="{EC5C4887-A647-599F-93CF-847A707FAE27}"/>
          </ac:spMkLst>
        </pc:spChg>
        <pc:spChg chg="add del mod">
          <ac:chgData name="Eva-Maria Aitsam" userId="a15b6d4c-2bff-45dc-85ea-29fe285143ba" providerId="ADAL" clId="{6A6CB025-C08B-4BDB-943A-001BC7425F84}" dt="2024-05-09T10:43:20.667" v="1516"/>
          <ac:spMkLst>
            <pc:docMk/>
            <pc:sldMk cId="209361471" sldId="790"/>
            <ac:spMk id="6" creationId="{2B34F4EF-D54E-6C1A-D5DF-9E7E47FFD80F}"/>
          </ac:spMkLst>
        </pc:spChg>
        <pc:spChg chg="add del mod">
          <ac:chgData name="Eva-Maria Aitsam" userId="a15b6d4c-2bff-45dc-85ea-29fe285143ba" providerId="ADAL" clId="{6A6CB025-C08B-4BDB-943A-001BC7425F84}" dt="2024-05-09T10:43:20.667" v="1516"/>
          <ac:spMkLst>
            <pc:docMk/>
            <pc:sldMk cId="209361471" sldId="790"/>
            <ac:spMk id="7" creationId="{826202EA-DC81-9E3B-799C-CD7EEA3D00F5}"/>
          </ac:spMkLst>
        </pc:spChg>
        <pc:spChg chg="add mod">
          <ac:chgData name="Eva-Maria Aitsam" userId="a15b6d4c-2bff-45dc-85ea-29fe285143ba" providerId="ADAL" clId="{6A6CB025-C08B-4BDB-943A-001BC7425F84}" dt="2024-05-10T12:22:00.862" v="7108" actId="207"/>
          <ac:spMkLst>
            <pc:docMk/>
            <pc:sldMk cId="209361471" sldId="790"/>
            <ac:spMk id="10" creationId="{60A1D489-2681-7CB1-F704-031DA4F3A722}"/>
          </ac:spMkLst>
        </pc:spChg>
        <pc:spChg chg="add mod">
          <ac:chgData name="Eva-Maria Aitsam" userId="a15b6d4c-2bff-45dc-85ea-29fe285143ba" providerId="ADAL" clId="{6A6CB025-C08B-4BDB-943A-001BC7425F84}" dt="2024-05-10T12:34:19.856" v="7156" actId="208"/>
          <ac:spMkLst>
            <pc:docMk/>
            <pc:sldMk cId="209361471" sldId="790"/>
            <ac:spMk id="12" creationId="{EFF73801-D7CB-05B1-9057-40C14409BD2B}"/>
          </ac:spMkLst>
        </pc:spChg>
        <pc:picChg chg="add mod">
          <ac:chgData name="Eva-Maria Aitsam" userId="a15b6d4c-2bff-45dc-85ea-29fe285143ba" providerId="ADAL" clId="{6A6CB025-C08B-4BDB-943A-001BC7425F84}" dt="2024-05-09T10:57:54.436" v="1669" actId="1076"/>
          <ac:picMkLst>
            <pc:docMk/>
            <pc:sldMk cId="209361471" sldId="790"/>
            <ac:picMk id="8" creationId="{C0D7D886-25C3-1D9A-F5E0-0675118B91D5}"/>
          </ac:picMkLst>
        </pc:picChg>
        <pc:picChg chg="add mod modCrop">
          <ac:chgData name="Eva-Maria Aitsam" userId="a15b6d4c-2bff-45dc-85ea-29fe285143ba" providerId="ADAL" clId="{6A6CB025-C08B-4BDB-943A-001BC7425F84}" dt="2024-05-09T10:57:54.436" v="1669" actId="1076"/>
          <ac:picMkLst>
            <pc:docMk/>
            <pc:sldMk cId="209361471" sldId="790"/>
            <ac:picMk id="9" creationId="{850A5877-3C16-8B87-0F65-D3718986B3BE}"/>
          </ac:picMkLst>
        </pc:picChg>
      </pc:sldChg>
      <pc:sldChg chg="addSp delSp modSp new mod">
        <pc:chgData name="Eva-Maria Aitsam" userId="a15b6d4c-2bff-45dc-85ea-29fe285143ba" providerId="ADAL" clId="{6A6CB025-C08B-4BDB-943A-001BC7425F84}" dt="2024-05-09T10:37:31.619" v="1376" actId="20577"/>
        <pc:sldMkLst>
          <pc:docMk/>
          <pc:sldMk cId="3342162508" sldId="791"/>
        </pc:sldMkLst>
        <pc:spChg chg="del">
          <ac:chgData name="Eva-Maria Aitsam" userId="a15b6d4c-2bff-45dc-85ea-29fe285143ba" providerId="ADAL" clId="{6A6CB025-C08B-4BDB-943A-001BC7425F84}" dt="2024-05-09T10:34:05.437" v="1314" actId="478"/>
          <ac:spMkLst>
            <pc:docMk/>
            <pc:sldMk cId="3342162508" sldId="791"/>
            <ac:spMk id="2" creationId="{96B88354-BC6A-8C0A-6768-CF7618CF840D}"/>
          </ac:spMkLst>
        </pc:spChg>
        <pc:spChg chg="del">
          <ac:chgData name="Eva-Maria Aitsam" userId="a15b6d4c-2bff-45dc-85ea-29fe285143ba" providerId="ADAL" clId="{6A6CB025-C08B-4BDB-943A-001BC7425F84}" dt="2024-05-09T10:34:06.741" v="1315" actId="478"/>
          <ac:spMkLst>
            <pc:docMk/>
            <pc:sldMk cId="3342162508" sldId="791"/>
            <ac:spMk id="3" creationId="{C4894E72-8D5F-1050-7709-72DD91F805D9}"/>
          </ac:spMkLst>
        </pc:spChg>
        <pc:spChg chg="add mod">
          <ac:chgData name="Eva-Maria Aitsam" userId="a15b6d4c-2bff-45dc-85ea-29fe285143ba" providerId="ADAL" clId="{6A6CB025-C08B-4BDB-943A-001BC7425F84}" dt="2024-05-09T10:34:10.804" v="1316"/>
          <ac:spMkLst>
            <pc:docMk/>
            <pc:sldMk cId="3342162508" sldId="791"/>
            <ac:spMk id="4" creationId="{6276B37B-F3FC-1D37-62C5-F522D1E9814B}"/>
          </ac:spMkLst>
        </pc:spChg>
        <pc:spChg chg="add mod">
          <ac:chgData name="Eva-Maria Aitsam" userId="a15b6d4c-2bff-45dc-85ea-29fe285143ba" providerId="ADAL" clId="{6A6CB025-C08B-4BDB-943A-001BC7425F84}" dt="2024-05-09T10:37:31.619" v="1376" actId="20577"/>
          <ac:spMkLst>
            <pc:docMk/>
            <pc:sldMk cId="3342162508" sldId="791"/>
            <ac:spMk id="5" creationId="{703EB84D-BBAF-A976-46B4-C89F4B544C9A}"/>
          </ac:spMkLst>
        </pc:spChg>
        <pc:spChg chg="add del mod">
          <ac:chgData name="Eva-Maria Aitsam" userId="a15b6d4c-2bff-45dc-85ea-29fe285143ba" providerId="ADAL" clId="{6A6CB025-C08B-4BDB-943A-001BC7425F84}" dt="2024-05-09T10:34:13.038" v="1318"/>
          <ac:spMkLst>
            <pc:docMk/>
            <pc:sldMk cId="3342162508" sldId="791"/>
            <ac:spMk id="6" creationId="{473FF262-9474-98AE-9A5E-F7260E80C76B}"/>
          </ac:spMkLst>
        </pc:spChg>
        <pc:spChg chg="add del mod">
          <ac:chgData name="Eva-Maria Aitsam" userId="a15b6d4c-2bff-45dc-85ea-29fe285143ba" providerId="ADAL" clId="{6A6CB025-C08B-4BDB-943A-001BC7425F84}" dt="2024-05-09T10:34:13.038" v="1318"/>
          <ac:spMkLst>
            <pc:docMk/>
            <pc:sldMk cId="3342162508" sldId="791"/>
            <ac:spMk id="7" creationId="{C9DC34AD-66AE-7A73-752C-77EFF0347CB6}"/>
          </ac:spMkLst>
        </pc:spChg>
        <pc:spChg chg="add mod">
          <ac:chgData name="Eva-Maria Aitsam" userId="a15b6d4c-2bff-45dc-85ea-29fe285143ba" providerId="ADAL" clId="{6A6CB025-C08B-4BDB-943A-001BC7425F84}" dt="2024-05-09T10:35:53.085" v="1344" actId="14100"/>
          <ac:spMkLst>
            <pc:docMk/>
            <pc:sldMk cId="3342162508" sldId="791"/>
            <ac:spMk id="12" creationId="{E1586117-C8AC-2D29-104B-D04A9BBC44F2}"/>
          </ac:spMkLst>
        </pc:spChg>
        <pc:picChg chg="add mod modCrop">
          <ac:chgData name="Eva-Maria Aitsam" userId="a15b6d4c-2bff-45dc-85ea-29fe285143ba" providerId="ADAL" clId="{6A6CB025-C08B-4BDB-943A-001BC7425F84}" dt="2024-05-09T10:34:34.371" v="1327" actId="1076"/>
          <ac:picMkLst>
            <pc:docMk/>
            <pc:sldMk cId="3342162508" sldId="791"/>
            <ac:picMk id="8" creationId="{219DB23B-902E-8D68-7F9D-B38DF7F5CB29}"/>
          </ac:picMkLst>
        </pc:picChg>
        <pc:picChg chg="add mod">
          <ac:chgData name="Eva-Maria Aitsam" userId="a15b6d4c-2bff-45dc-85ea-29fe285143ba" providerId="ADAL" clId="{6A6CB025-C08B-4BDB-943A-001BC7425F84}" dt="2024-05-09T10:35:56.139" v="1345" actId="1076"/>
          <ac:picMkLst>
            <pc:docMk/>
            <pc:sldMk cId="3342162508" sldId="791"/>
            <ac:picMk id="10" creationId="{ECB92CF6-FBC0-1034-C3C1-E12928D063E6}"/>
          </ac:picMkLst>
        </pc:picChg>
      </pc:sldChg>
      <pc:sldChg chg="addSp delSp modSp add del mod ord">
        <pc:chgData name="Eva-Maria Aitsam" userId="a15b6d4c-2bff-45dc-85ea-29fe285143ba" providerId="ADAL" clId="{6A6CB025-C08B-4BDB-943A-001BC7425F84}" dt="2024-05-10T12:20:57.594" v="7079" actId="20577"/>
        <pc:sldMkLst>
          <pc:docMk/>
          <pc:sldMk cId="828445599" sldId="792"/>
        </pc:sldMkLst>
        <pc:spChg chg="mod">
          <ac:chgData name="Eva-Maria Aitsam" userId="a15b6d4c-2bff-45dc-85ea-29fe285143ba" providerId="ADAL" clId="{6A6CB025-C08B-4BDB-943A-001BC7425F84}" dt="2024-05-10T12:20:57.594" v="7079" actId="20577"/>
          <ac:spMkLst>
            <pc:docMk/>
            <pc:sldMk cId="828445599" sldId="792"/>
            <ac:spMk id="5" creationId="{703EB84D-BBAF-A976-46B4-C89F4B544C9A}"/>
          </ac:spMkLst>
        </pc:spChg>
        <pc:spChg chg="add mod">
          <ac:chgData name="Eva-Maria Aitsam" userId="a15b6d4c-2bff-45dc-85ea-29fe285143ba" providerId="ADAL" clId="{6A6CB025-C08B-4BDB-943A-001BC7425F84}" dt="2024-05-10T10:48:38.017" v="5756" actId="20577"/>
          <ac:spMkLst>
            <pc:docMk/>
            <pc:sldMk cId="828445599" sldId="792"/>
            <ac:spMk id="11" creationId="{4C77AD37-EBA7-48BB-C5DF-D952653401F9}"/>
          </ac:spMkLst>
        </pc:spChg>
        <pc:spChg chg="del">
          <ac:chgData name="Eva-Maria Aitsam" userId="a15b6d4c-2bff-45dc-85ea-29fe285143ba" providerId="ADAL" clId="{6A6CB025-C08B-4BDB-943A-001BC7425F84}" dt="2024-05-09T10:36:21.515" v="1356" actId="478"/>
          <ac:spMkLst>
            <pc:docMk/>
            <pc:sldMk cId="828445599" sldId="792"/>
            <ac:spMk id="12" creationId="{E1586117-C8AC-2D29-104B-D04A9BBC44F2}"/>
          </ac:spMkLst>
        </pc:spChg>
        <pc:picChg chg="add mod">
          <ac:chgData name="Eva-Maria Aitsam" userId="a15b6d4c-2bff-45dc-85ea-29fe285143ba" providerId="ADAL" clId="{6A6CB025-C08B-4BDB-943A-001BC7425F84}" dt="2024-05-10T10:48:40.895" v="5757" actId="1076"/>
          <ac:picMkLst>
            <pc:docMk/>
            <pc:sldMk cId="828445599" sldId="792"/>
            <ac:picMk id="3" creationId="{FC2C7C21-355E-E99D-B5D8-3F2E9DBB3F50}"/>
          </ac:picMkLst>
        </pc:picChg>
        <pc:picChg chg="add mod modCrop">
          <ac:chgData name="Eva-Maria Aitsam" userId="a15b6d4c-2bff-45dc-85ea-29fe285143ba" providerId="ADAL" clId="{6A6CB025-C08B-4BDB-943A-001BC7425F84}" dt="2024-05-09T10:38:32.386" v="1404" actId="732"/>
          <ac:picMkLst>
            <pc:docMk/>
            <pc:sldMk cId="828445599" sldId="792"/>
            <ac:picMk id="7" creationId="{9AAC1759-89E7-99E5-24AD-EEE98EC061C7}"/>
          </ac:picMkLst>
        </pc:picChg>
        <pc:picChg chg="del">
          <ac:chgData name="Eva-Maria Aitsam" userId="a15b6d4c-2bff-45dc-85ea-29fe285143ba" providerId="ADAL" clId="{6A6CB025-C08B-4BDB-943A-001BC7425F84}" dt="2024-05-09T10:36:19.706" v="1354" actId="478"/>
          <ac:picMkLst>
            <pc:docMk/>
            <pc:sldMk cId="828445599" sldId="792"/>
            <ac:picMk id="8" creationId="{219DB23B-902E-8D68-7F9D-B38DF7F5CB29}"/>
          </ac:picMkLst>
        </pc:picChg>
        <pc:picChg chg="add mod modCrop">
          <ac:chgData name="Eva-Maria Aitsam" userId="a15b6d4c-2bff-45dc-85ea-29fe285143ba" providerId="ADAL" clId="{6A6CB025-C08B-4BDB-943A-001BC7425F84}" dt="2024-05-09T10:38:36.721" v="1405" actId="1076"/>
          <ac:picMkLst>
            <pc:docMk/>
            <pc:sldMk cId="828445599" sldId="792"/>
            <ac:picMk id="9" creationId="{5150AF40-DB05-2020-0DA6-E7F3D5FBC9D1}"/>
          </ac:picMkLst>
        </pc:picChg>
        <pc:picChg chg="del">
          <ac:chgData name="Eva-Maria Aitsam" userId="a15b6d4c-2bff-45dc-85ea-29fe285143ba" providerId="ADAL" clId="{6A6CB025-C08B-4BDB-943A-001BC7425F84}" dt="2024-05-09T10:36:20.319" v="1355" actId="478"/>
          <ac:picMkLst>
            <pc:docMk/>
            <pc:sldMk cId="828445599" sldId="792"/>
            <ac:picMk id="10" creationId="{ECB92CF6-FBC0-1034-C3C1-E12928D063E6}"/>
          </ac:picMkLst>
        </pc:picChg>
      </pc:sldChg>
      <pc:sldChg chg="add del">
        <pc:chgData name="Eva-Maria Aitsam" userId="a15b6d4c-2bff-45dc-85ea-29fe285143ba" providerId="ADAL" clId="{6A6CB025-C08B-4BDB-943A-001BC7425F84}" dt="2024-05-09T10:41:37.984" v="1462"/>
        <pc:sldMkLst>
          <pc:docMk/>
          <pc:sldMk cId="3755207544" sldId="792"/>
        </pc:sldMkLst>
      </pc:sldChg>
      <pc:sldChg chg="addSp delSp modSp add del mod">
        <pc:chgData name="Eva-Maria Aitsam" userId="a15b6d4c-2bff-45dc-85ea-29fe285143ba" providerId="ADAL" clId="{6A6CB025-C08B-4BDB-943A-001BC7425F84}" dt="2024-05-09T11:47:31.332" v="1908" actId="47"/>
        <pc:sldMkLst>
          <pc:docMk/>
          <pc:sldMk cId="735792972" sldId="793"/>
        </pc:sldMkLst>
        <pc:spChg chg="del">
          <ac:chgData name="Eva-Maria Aitsam" userId="a15b6d4c-2bff-45dc-85ea-29fe285143ba" providerId="ADAL" clId="{6A6CB025-C08B-4BDB-943A-001BC7425F84}" dt="2024-05-09T11:40:04.070" v="1848" actId="478"/>
          <ac:spMkLst>
            <pc:docMk/>
            <pc:sldMk cId="735792972" sldId="793"/>
            <ac:spMk id="2" creationId="{5FBF23D7-A084-F35B-0CD6-2B3CFEABE8B1}"/>
          </ac:spMkLst>
        </pc:spChg>
        <pc:spChg chg="del">
          <ac:chgData name="Eva-Maria Aitsam" userId="a15b6d4c-2bff-45dc-85ea-29fe285143ba" providerId="ADAL" clId="{6A6CB025-C08B-4BDB-943A-001BC7425F84}" dt="2024-05-09T11:06:01.552" v="1775" actId="478"/>
          <ac:spMkLst>
            <pc:docMk/>
            <pc:sldMk cId="735792972" sldId="793"/>
            <ac:spMk id="3" creationId="{B917BAD2-2C80-8CE6-98A9-FDFE32884309}"/>
          </ac:spMkLst>
        </pc:spChg>
        <pc:spChg chg="add mod">
          <ac:chgData name="Eva-Maria Aitsam" userId="a15b6d4c-2bff-45dc-85ea-29fe285143ba" providerId="ADAL" clId="{6A6CB025-C08B-4BDB-943A-001BC7425F84}" dt="2024-05-09T11:40:04.307" v="1849"/>
          <ac:spMkLst>
            <pc:docMk/>
            <pc:sldMk cId="735792972" sldId="793"/>
            <ac:spMk id="4" creationId="{FCC06BB2-5BD5-DC62-C298-6E2A17DB62C4}"/>
          </ac:spMkLst>
        </pc:spChg>
        <pc:spChg chg="mod">
          <ac:chgData name="Eva-Maria Aitsam" userId="a15b6d4c-2bff-45dc-85ea-29fe285143ba" providerId="ADAL" clId="{6A6CB025-C08B-4BDB-943A-001BC7425F84}" dt="2024-05-09T11:06:04.455" v="1778" actId="6549"/>
          <ac:spMkLst>
            <pc:docMk/>
            <pc:sldMk cId="735792972" sldId="793"/>
            <ac:spMk id="6" creationId="{52D6A531-85C4-0387-F45F-EB4074161D51}"/>
          </ac:spMkLst>
        </pc:spChg>
        <pc:spChg chg="del">
          <ac:chgData name="Eva-Maria Aitsam" userId="a15b6d4c-2bff-45dc-85ea-29fe285143ba" providerId="ADAL" clId="{6A6CB025-C08B-4BDB-943A-001BC7425F84}" dt="2024-05-09T11:06:02.353" v="1776" actId="478"/>
          <ac:spMkLst>
            <pc:docMk/>
            <pc:sldMk cId="735792972" sldId="793"/>
            <ac:spMk id="7" creationId="{F54459E8-FC86-CF77-4B30-29D8712443F3}"/>
          </ac:spMkLst>
        </pc:spChg>
        <pc:spChg chg="del">
          <ac:chgData name="Eva-Maria Aitsam" userId="a15b6d4c-2bff-45dc-85ea-29fe285143ba" providerId="ADAL" clId="{6A6CB025-C08B-4BDB-943A-001BC7425F84}" dt="2024-05-09T11:06:03.125" v="1777" actId="478"/>
          <ac:spMkLst>
            <pc:docMk/>
            <pc:sldMk cId="735792972" sldId="793"/>
            <ac:spMk id="8" creationId="{7AC04C5F-9F65-3681-60CC-D435CA336D79}"/>
          </ac:spMkLst>
        </pc:spChg>
      </pc:sldChg>
      <pc:sldChg chg="addSp modSp add mod">
        <pc:chgData name="Eva-Maria Aitsam" userId="a15b6d4c-2bff-45dc-85ea-29fe285143ba" providerId="ADAL" clId="{6A6CB025-C08B-4BDB-943A-001BC7425F84}" dt="2024-05-10T08:52:35.353" v="5224" actId="14100"/>
        <pc:sldMkLst>
          <pc:docMk/>
          <pc:sldMk cId="1386656150" sldId="794"/>
        </pc:sldMkLst>
        <pc:spChg chg="mod">
          <ac:chgData name="Eva-Maria Aitsam" userId="a15b6d4c-2bff-45dc-85ea-29fe285143ba" providerId="ADAL" clId="{6A6CB025-C08B-4BDB-943A-001BC7425F84}" dt="2024-05-09T11:40:34.559" v="1907" actId="20577"/>
          <ac:spMkLst>
            <pc:docMk/>
            <pc:sldMk cId="1386656150" sldId="794"/>
            <ac:spMk id="6" creationId="{52D6A531-85C4-0387-F45F-EB4074161D51}"/>
          </ac:spMkLst>
        </pc:spChg>
        <pc:spChg chg="add mod">
          <ac:chgData name="Eva-Maria Aitsam" userId="a15b6d4c-2bff-45dc-85ea-29fe285143ba" providerId="ADAL" clId="{6A6CB025-C08B-4BDB-943A-001BC7425F84}" dt="2024-05-09T13:14:19.943" v="2644" actId="20577"/>
          <ac:spMkLst>
            <pc:docMk/>
            <pc:sldMk cId="1386656150" sldId="794"/>
            <ac:spMk id="7" creationId="{1C39A0D5-BCF1-34B8-084C-E7BF9577FCC1}"/>
          </ac:spMkLst>
        </pc:spChg>
        <pc:picChg chg="add mod modCrop">
          <ac:chgData name="Eva-Maria Aitsam" userId="a15b6d4c-2bff-45dc-85ea-29fe285143ba" providerId="ADAL" clId="{6A6CB025-C08B-4BDB-943A-001BC7425F84}" dt="2024-05-10T08:52:35.353" v="5224" actId="14100"/>
          <ac:picMkLst>
            <pc:docMk/>
            <pc:sldMk cId="1386656150" sldId="794"/>
            <ac:picMk id="2" creationId="{65734DF5-3C0D-DFEB-8D5C-CF4A598F10E5}"/>
          </ac:picMkLst>
        </pc:picChg>
        <pc:picChg chg="add mod modCrop">
          <ac:chgData name="Eva-Maria Aitsam" userId="a15b6d4c-2bff-45dc-85ea-29fe285143ba" providerId="ADAL" clId="{6A6CB025-C08B-4BDB-943A-001BC7425F84}" dt="2024-05-09T13:12:47.216" v="2498" actId="1076"/>
          <ac:picMkLst>
            <pc:docMk/>
            <pc:sldMk cId="1386656150" sldId="794"/>
            <ac:picMk id="3" creationId="{3606DD13-DFD0-6B22-B869-21202A40A1B4}"/>
          </ac:picMkLst>
        </pc:picChg>
        <pc:picChg chg="add mod">
          <ac:chgData name="Eva-Maria Aitsam" userId="a15b6d4c-2bff-45dc-85ea-29fe285143ba" providerId="ADAL" clId="{6A6CB025-C08B-4BDB-943A-001BC7425F84}" dt="2024-05-09T13:12:47.216" v="2498" actId="1076"/>
          <ac:picMkLst>
            <pc:docMk/>
            <pc:sldMk cId="1386656150" sldId="794"/>
            <ac:picMk id="5" creationId="{F4770E76-8805-44A9-B0C5-C566A376FD59}"/>
          </ac:picMkLst>
        </pc:picChg>
        <pc:picChg chg="add mod modCrop">
          <ac:chgData name="Eva-Maria Aitsam" userId="a15b6d4c-2bff-45dc-85ea-29fe285143ba" providerId="ADAL" clId="{6A6CB025-C08B-4BDB-943A-001BC7425F84}" dt="2024-05-10T08:52:23.496" v="5220" actId="1076"/>
          <ac:picMkLst>
            <pc:docMk/>
            <pc:sldMk cId="1386656150" sldId="794"/>
            <ac:picMk id="8" creationId="{D5E370B2-A7D8-8248-1EC4-A206266BFB47}"/>
          </ac:picMkLst>
        </pc:picChg>
      </pc:sldChg>
      <pc:sldChg chg="addSp delSp modSp add del mod">
        <pc:chgData name="Eva-Maria Aitsam" userId="a15b6d4c-2bff-45dc-85ea-29fe285143ba" providerId="ADAL" clId="{6A6CB025-C08B-4BDB-943A-001BC7425F84}" dt="2024-05-10T08:13:25.645" v="5095" actId="47"/>
        <pc:sldMkLst>
          <pc:docMk/>
          <pc:sldMk cId="1882081867" sldId="795"/>
        </pc:sldMkLst>
        <pc:spChg chg="add del mod">
          <ac:chgData name="Eva-Maria Aitsam" userId="a15b6d4c-2bff-45dc-85ea-29fe285143ba" providerId="ADAL" clId="{6A6CB025-C08B-4BDB-943A-001BC7425F84}" dt="2024-05-10T07:02:38.068" v="4123" actId="21"/>
          <ac:spMkLst>
            <pc:docMk/>
            <pc:sldMk cId="1882081867" sldId="795"/>
            <ac:spMk id="2" creationId="{DF5B5B3E-D080-C71E-4127-19DA99B9DFDE}"/>
          </ac:spMkLst>
        </pc:spChg>
        <pc:spChg chg="add del mod">
          <ac:chgData name="Eva-Maria Aitsam" userId="a15b6d4c-2bff-45dc-85ea-29fe285143ba" providerId="ADAL" clId="{6A6CB025-C08B-4BDB-943A-001BC7425F84}" dt="2024-05-09T12:09:43.552" v="2205"/>
          <ac:spMkLst>
            <pc:docMk/>
            <pc:sldMk cId="1882081867" sldId="795"/>
            <ac:spMk id="3" creationId="{4DA068CD-95FD-54B7-79CA-E9E86D8664EA}"/>
          </ac:spMkLst>
        </pc:spChg>
        <pc:spChg chg="mod">
          <ac:chgData name="Eva-Maria Aitsam" userId="a15b6d4c-2bff-45dc-85ea-29fe285143ba" providerId="ADAL" clId="{6A6CB025-C08B-4BDB-943A-001BC7425F84}" dt="2024-05-09T12:11:02.329" v="2217" actId="207"/>
          <ac:spMkLst>
            <pc:docMk/>
            <pc:sldMk cId="1882081867" sldId="795"/>
            <ac:spMk id="4" creationId="{FCC06BB2-5BD5-DC62-C298-6E2A17DB62C4}"/>
          </ac:spMkLst>
        </pc:spChg>
        <pc:spChg chg="add mod">
          <ac:chgData name="Eva-Maria Aitsam" userId="a15b6d4c-2bff-45dc-85ea-29fe285143ba" providerId="ADAL" clId="{6A6CB025-C08B-4BDB-943A-001BC7425F84}" dt="2024-05-09T12:11:02.329" v="2217" actId="207"/>
          <ac:spMkLst>
            <pc:docMk/>
            <pc:sldMk cId="1882081867" sldId="795"/>
            <ac:spMk id="5" creationId="{05D7D86D-48F4-EF00-1CB6-F8C7F33E44FD}"/>
          </ac:spMkLst>
        </pc:spChg>
        <pc:spChg chg="del">
          <ac:chgData name="Eva-Maria Aitsam" userId="a15b6d4c-2bff-45dc-85ea-29fe285143ba" providerId="ADAL" clId="{6A6CB025-C08B-4BDB-943A-001BC7425F84}" dt="2024-05-09T12:09:45.145" v="2206" actId="478"/>
          <ac:spMkLst>
            <pc:docMk/>
            <pc:sldMk cId="1882081867" sldId="795"/>
            <ac:spMk id="6" creationId="{52D6A531-85C4-0387-F45F-EB4074161D51}"/>
          </ac:spMkLst>
        </pc:spChg>
      </pc:sldChg>
      <pc:sldChg chg="addSp modSp new del mod ord">
        <pc:chgData name="Eva-Maria Aitsam" userId="a15b6d4c-2bff-45dc-85ea-29fe285143ba" providerId="ADAL" clId="{6A6CB025-C08B-4BDB-943A-001BC7425F84}" dt="2024-05-10T08:13:33.214" v="5096" actId="47"/>
        <pc:sldMkLst>
          <pc:docMk/>
          <pc:sldMk cId="3657240100" sldId="796"/>
        </pc:sldMkLst>
        <pc:spChg chg="add mod">
          <ac:chgData name="Eva-Maria Aitsam" userId="a15b6d4c-2bff-45dc-85ea-29fe285143ba" providerId="ADAL" clId="{6A6CB025-C08B-4BDB-943A-001BC7425F84}" dt="2024-05-09T11:53:47.414" v="1960" actId="20577"/>
          <ac:spMkLst>
            <pc:docMk/>
            <pc:sldMk cId="3657240100" sldId="796"/>
            <ac:spMk id="2" creationId="{7D8AA01A-DB2F-41CD-2041-388FC860A396}"/>
          </ac:spMkLst>
        </pc:spChg>
        <pc:spChg chg="add mod">
          <ac:chgData name="Eva-Maria Aitsam" userId="a15b6d4c-2bff-45dc-85ea-29fe285143ba" providerId="ADAL" clId="{6A6CB025-C08B-4BDB-943A-001BC7425F84}" dt="2024-05-09T12:10:41.671" v="2213" actId="207"/>
          <ac:spMkLst>
            <pc:docMk/>
            <pc:sldMk cId="3657240100" sldId="796"/>
            <ac:spMk id="3" creationId="{2BC642C0-77E9-565B-7D79-F8E0AB31C2AF}"/>
          </ac:spMkLst>
        </pc:spChg>
        <pc:spChg chg="add mod">
          <ac:chgData name="Eva-Maria Aitsam" userId="a15b6d4c-2bff-45dc-85ea-29fe285143ba" providerId="ADAL" clId="{6A6CB025-C08B-4BDB-943A-001BC7425F84}" dt="2024-05-09T12:10:41.671" v="2213" actId="207"/>
          <ac:spMkLst>
            <pc:docMk/>
            <pc:sldMk cId="3657240100" sldId="796"/>
            <ac:spMk id="4" creationId="{AC1FD66A-FA2F-F4FE-97C9-B74C487B6D32}"/>
          </ac:spMkLst>
        </pc:spChg>
      </pc:sldChg>
      <pc:sldChg chg="modSp add del mod">
        <pc:chgData name="Eva-Maria Aitsam" userId="a15b6d4c-2bff-45dc-85ea-29fe285143ba" providerId="ADAL" clId="{6A6CB025-C08B-4BDB-943A-001BC7425F84}" dt="2024-05-10T07:45:16.524" v="4575" actId="47"/>
        <pc:sldMkLst>
          <pc:docMk/>
          <pc:sldMk cId="3615455580" sldId="797"/>
        </pc:sldMkLst>
        <pc:spChg chg="mod">
          <ac:chgData name="Eva-Maria Aitsam" userId="a15b6d4c-2bff-45dc-85ea-29fe285143ba" providerId="ADAL" clId="{6A6CB025-C08B-4BDB-943A-001BC7425F84}" dt="2024-05-09T12:18:45.019" v="2335" actId="20577"/>
          <ac:spMkLst>
            <pc:docMk/>
            <pc:sldMk cId="3615455580" sldId="797"/>
            <ac:spMk id="6" creationId="{8EDCFECB-605A-D830-BAE1-8A1F1AAB76FA}"/>
          </ac:spMkLst>
        </pc:spChg>
      </pc:sldChg>
      <pc:sldChg chg="addSp modSp new mod ord modNotesTx">
        <pc:chgData name="Eva-Maria Aitsam" userId="a15b6d4c-2bff-45dc-85ea-29fe285143ba" providerId="ADAL" clId="{6A6CB025-C08B-4BDB-943A-001BC7425F84}" dt="2024-05-10T12:36:41.448" v="7186" actId="6549"/>
        <pc:sldMkLst>
          <pc:docMk/>
          <pc:sldMk cId="2136625013" sldId="798"/>
        </pc:sldMkLst>
        <pc:spChg chg="add mod">
          <ac:chgData name="Eva-Maria Aitsam" userId="a15b6d4c-2bff-45dc-85ea-29fe285143ba" providerId="ADAL" clId="{6A6CB025-C08B-4BDB-943A-001BC7425F84}" dt="2024-05-09T11:56:21.395" v="1978" actId="20577"/>
          <ac:spMkLst>
            <pc:docMk/>
            <pc:sldMk cId="2136625013" sldId="798"/>
            <ac:spMk id="2" creationId="{62B00844-3294-D780-C045-D9161300DAA0}"/>
          </ac:spMkLst>
        </pc:spChg>
        <pc:spChg chg="add mod">
          <ac:chgData name="Eva-Maria Aitsam" userId="a15b6d4c-2bff-45dc-85ea-29fe285143ba" providerId="ADAL" clId="{6A6CB025-C08B-4BDB-943A-001BC7425F84}" dt="2024-05-09T11:55:56.819" v="1962"/>
          <ac:spMkLst>
            <pc:docMk/>
            <pc:sldMk cId="2136625013" sldId="798"/>
            <ac:spMk id="3" creationId="{1013D088-910F-14D0-2B4C-C65470DF0906}"/>
          </ac:spMkLst>
        </pc:spChg>
        <pc:spChg chg="add mod">
          <ac:chgData name="Eva-Maria Aitsam" userId="a15b6d4c-2bff-45dc-85ea-29fe285143ba" providerId="ADAL" clId="{6A6CB025-C08B-4BDB-943A-001BC7425F84}" dt="2024-05-10T12:36:41.448" v="7186" actId="6549"/>
          <ac:spMkLst>
            <pc:docMk/>
            <pc:sldMk cId="2136625013" sldId="798"/>
            <ac:spMk id="5" creationId="{997965A3-9566-38DF-CE90-7483C62D71AD}"/>
          </ac:spMkLst>
        </pc:spChg>
        <pc:spChg chg="add mod">
          <ac:chgData name="Eva-Maria Aitsam" userId="a15b6d4c-2bff-45dc-85ea-29fe285143ba" providerId="ADAL" clId="{6A6CB025-C08B-4BDB-943A-001BC7425F84}" dt="2024-05-10T11:15:24.777" v="6189" actId="14100"/>
          <ac:spMkLst>
            <pc:docMk/>
            <pc:sldMk cId="2136625013" sldId="798"/>
            <ac:spMk id="7" creationId="{325B9327-3748-8F6F-BF2F-EC25EEA67838}"/>
          </ac:spMkLst>
        </pc:spChg>
        <pc:spChg chg="add mod">
          <ac:chgData name="Eva-Maria Aitsam" userId="a15b6d4c-2bff-45dc-85ea-29fe285143ba" providerId="ADAL" clId="{6A6CB025-C08B-4BDB-943A-001BC7425F84}" dt="2024-05-10T11:15:16.529" v="6186" actId="1038"/>
          <ac:spMkLst>
            <pc:docMk/>
            <pc:sldMk cId="2136625013" sldId="798"/>
            <ac:spMk id="9" creationId="{AF4E2757-CE92-7D56-5A44-31B4F325A500}"/>
          </ac:spMkLst>
        </pc:spChg>
        <pc:picChg chg="add mod">
          <ac:chgData name="Eva-Maria Aitsam" userId="a15b6d4c-2bff-45dc-85ea-29fe285143ba" providerId="ADAL" clId="{6A6CB025-C08B-4BDB-943A-001BC7425F84}" dt="2024-05-10T11:13:45.384" v="6118" actId="1076"/>
          <ac:picMkLst>
            <pc:docMk/>
            <pc:sldMk cId="2136625013" sldId="798"/>
            <ac:picMk id="1026" creationId="{AE93BF53-F49B-A030-DB8D-D1528BDF1141}"/>
          </ac:picMkLst>
        </pc:picChg>
        <pc:picChg chg="add mod">
          <ac:chgData name="Eva-Maria Aitsam" userId="a15b6d4c-2bff-45dc-85ea-29fe285143ba" providerId="ADAL" clId="{6A6CB025-C08B-4BDB-943A-001BC7425F84}" dt="2024-05-10T11:14:07.849" v="6127" actId="1076"/>
          <ac:picMkLst>
            <pc:docMk/>
            <pc:sldMk cId="2136625013" sldId="798"/>
            <ac:picMk id="1028" creationId="{7E6C3EBB-FAED-C821-0556-3E24BFFF086A}"/>
          </ac:picMkLst>
        </pc:picChg>
      </pc:sldChg>
      <pc:sldChg chg="modSp add del mod">
        <pc:chgData name="Eva-Maria Aitsam" userId="a15b6d4c-2bff-45dc-85ea-29fe285143ba" providerId="ADAL" clId="{6A6CB025-C08B-4BDB-943A-001BC7425F84}" dt="2024-05-09T12:05:48.088" v="1981" actId="2696"/>
        <pc:sldMkLst>
          <pc:docMk/>
          <pc:sldMk cId="29442086" sldId="799"/>
        </pc:sldMkLst>
        <pc:spChg chg="mod">
          <ac:chgData name="Eva-Maria Aitsam" userId="a15b6d4c-2bff-45dc-85ea-29fe285143ba" providerId="ADAL" clId="{6A6CB025-C08B-4BDB-943A-001BC7425F84}" dt="2024-05-09T12:05:43.013" v="1980" actId="6549"/>
          <ac:spMkLst>
            <pc:docMk/>
            <pc:sldMk cId="29442086" sldId="799"/>
            <ac:spMk id="2" creationId="{70DBD6DA-D591-97FD-A15F-C41792245EA6}"/>
          </ac:spMkLst>
        </pc:spChg>
      </pc:sldChg>
      <pc:sldChg chg="addSp delSp modSp add mod ord">
        <pc:chgData name="Eva-Maria Aitsam" userId="a15b6d4c-2bff-45dc-85ea-29fe285143ba" providerId="ADAL" clId="{6A6CB025-C08B-4BDB-943A-001BC7425F84}" dt="2024-05-10T10:49:05.168" v="5764" actId="20577"/>
        <pc:sldMkLst>
          <pc:docMk/>
          <pc:sldMk cId="3080731920" sldId="799"/>
        </pc:sldMkLst>
        <pc:spChg chg="add mod">
          <ac:chgData name="Eva-Maria Aitsam" userId="a15b6d4c-2bff-45dc-85ea-29fe285143ba" providerId="ADAL" clId="{6A6CB025-C08B-4BDB-943A-001BC7425F84}" dt="2024-05-10T10:49:05.168" v="5764" actId="20577"/>
          <ac:spMkLst>
            <pc:docMk/>
            <pc:sldMk cId="3080731920" sldId="799"/>
            <ac:spMk id="2" creationId="{5667BB5E-7DB8-C3E8-DB33-9BB9EB888E39}"/>
          </ac:spMkLst>
        </pc:spChg>
        <pc:spChg chg="del">
          <ac:chgData name="Eva-Maria Aitsam" userId="a15b6d4c-2bff-45dc-85ea-29fe285143ba" providerId="ADAL" clId="{6A6CB025-C08B-4BDB-943A-001BC7425F84}" dt="2024-05-09T12:05:53.627" v="1983" actId="478"/>
          <ac:spMkLst>
            <pc:docMk/>
            <pc:sldMk cId="3080731920" sldId="799"/>
            <ac:spMk id="2" creationId="{70DBD6DA-D591-97FD-A15F-C41792245EA6}"/>
          </ac:spMkLst>
        </pc:spChg>
        <pc:spChg chg="del mod">
          <ac:chgData name="Eva-Maria Aitsam" userId="a15b6d4c-2bff-45dc-85ea-29fe285143ba" providerId="ADAL" clId="{6A6CB025-C08B-4BDB-943A-001BC7425F84}" dt="2024-05-10T08:57:22.993" v="5227" actId="478"/>
          <ac:spMkLst>
            <pc:docMk/>
            <pc:sldMk cId="3080731920" sldId="799"/>
            <ac:spMk id="3" creationId="{A60356E9-EE8E-23C5-F8F4-969B6BD6B0FA}"/>
          </ac:spMkLst>
        </pc:spChg>
        <pc:spChg chg="add mod">
          <ac:chgData name="Eva-Maria Aitsam" userId="a15b6d4c-2bff-45dc-85ea-29fe285143ba" providerId="ADAL" clId="{6A6CB025-C08B-4BDB-943A-001BC7425F84}" dt="2024-05-09T12:06:20.522" v="2012" actId="20577"/>
          <ac:spMkLst>
            <pc:docMk/>
            <pc:sldMk cId="3080731920" sldId="799"/>
            <ac:spMk id="5" creationId="{DBB1466C-A816-E6BC-CF5D-62C48FD16A4C}"/>
          </ac:spMkLst>
        </pc:spChg>
        <pc:spChg chg="add mod">
          <ac:chgData name="Eva-Maria Aitsam" userId="a15b6d4c-2bff-45dc-85ea-29fe285143ba" providerId="ADAL" clId="{6A6CB025-C08B-4BDB-943A-001BC7425F84}" dt="2024-05-09T12:05:57.159" v="1984"/>
          <ac:spMkLst>
            <pc:docMk/>
            <pc:sldMk cId="3080731920" sldId="799"/>
            <ac:spMk id="6" creationId="{9FF70C5E-3AB0-116B-8964-7F2FAA343CB5}"/>
          </ac:spMkLst>
        </pc:spChg>
        <pc:spChg chg="mod">
          <ac:chgData name="Eva-Maria Aitsam" userId="a15b6d4c-2bff-45dc-85ea-29fe285143ba" providerId="ADAL" clId="{6A6CB025-C08B-4BDB-943A-001BC7425F84}" dt="2024-05-10T08:57:24.022" v="5228"/>
          <ac:spMkLst>
            <pc:docMk/>
            <pc:sldMk cId="3080731920" sldId="799"/>
            <ac:spMk id="10" creationId="{05A43CA5-49D0-F955-85F9-D9A2FB5290F8}"/>
          </ac:spMkLst>
        </pc:spChg>
        <pc:spChg chg="add mod">
          <ac:chgData name="Eva-Maria Aitsam" userId="a15b6d4c-2bff-45dc-85ea-29fe285143ba" providerId="ADAL" clId="{6A6CB025-C08B-4BDB-943A-001BC7425F84}" dt="2024-05-10T09:55:34.828" v="5401" actId="207"/>
          <ac:spMkLst>
            <pc:docMk/>
            <pc:sldMk cId="3080731920" sldId="799"/>
            <ac:spMk id="11" creationId="{E96B9D66-5A9A-B050-0337-0FBA209FF1BC}"/>
          </ac:spMkLst>
        </pc:spChg>
        <pc:grpChg chg="add mod">
          <ac:chgData name="Eva-Maria Aitsam" userId="a15b6d4c-2bff-45dc-85ea-29fe285143ba" providerId="ADAL" clId="{6A6CB025-C08B-4BDB-943A-001BC7425F84}" dt="2024-05-10T08:57:24.022" v="5228"/>
          <ac:grpSpMkLst>
            <pc:docMk/>
            <pc:sldMk cId="3080731920" sldId="799"/>
            <ac:grpSpMk id="7" creationId="{D48DF375-CA64-E54B-6488-4ADAA89FAE3E}"/>
          </ac:grpSpMkLst>
        </pc:grpChg>
        <pc:picChg chg="add mod">
          <ac:chgData name="Eva-Maria Aitsam" userId="a15b6d4c-2bff-45dc-85ea-29fe285143ba" providerId="ADAL" clId="{6A6CB025-C08B-4BDB-943A-001BC7425F84}" dt="2024-05-10T08:57:24.022" v="5228"/>
          <ac:picMkLst>
            <pc:docMk/>
            <pc:sldMk cId="3080731920" sldId="799"/>
            <ac:picMk id="4" creationId="{156352F7-C338-469F-099C-1B70934465D4}"/>
          </ac:picMkLst>
        </pc:picChg>
        <pc:picChg chg="del">
          <ac:chgData name="Eva-Maria Aitsam" userId="a15b6d4c-2bff-45dc-85ea-29fe285143ba" providerId="ADAL" clId="{6A6CB025-C08B-4BDB-943A-001BC7425F84}" dt="2024-05-09T12:06:05.813" v="1988" actId="478"/>
          <ac:picMkLst>
            <pc:docMk/>
            <pc:sldMk cId="3080731920" sldId="799"/>
            <ac:picMk id="4" creationId="{5C831633-5EF3-3EF4-AAA8-ADE4B343CBA6}"/>
          </ac:picMkLst>
        </pc:picChg>
        <pc:picChg chg="mod">
          <ac:chgData name="Eva-Maria Aitsam" userId="a15b6d4c-2bff-45dc-85ea-29fe285143ba" providerId="ADAL" clId="{6A6CB025-C08B-4BDB-943A-001BC7425F84}" dt="2024-05-10T08:57:24.022" v="5228"/>
          <ac:picMkLst>
            <pc:docMk/>
            <pc:sldMk cId="3080731920" sldId="799"/>
            <ac:picMk id="8" creationId="{505FFBA2-03EF-850E-4DD8-6E3952E83F67}"/>
          </ac:picMkLst>
        </pc:picChg>
        <pc:picChg chg="mod">
          <ac:chgData name="Eva-Maria Aitsam" userId="a15b6d4c-2bff-45dc-85ea-29fe285143ba" providerId="ADAL" clId="{6A6CB025-C08B-4BDB-943A-001BC7425F84}" dt="2024-05-10T08:57:24.022" v="5228"/>
          <ac:picMkLst>
            <pc:docMk/>
            <pc:sldMk cId="3080731920" sldId="799"/>
            <ac:picMk id="9" creationId="{8E0ECA42-18B9-A8FD-189F-F917280394C0}"/>
          </ac:picMkLst>
        </pc:picChg>
        <pc:picChg chg="add mod modCrop">
          <ac:chgData name="Eva-Maria Aitsam" userId="a15b6d4c-2bff-45dc-85ea-29fe285143ba" providerId="ADAL" clId="{6A6CB025-C08B-4BDB-943A-001BC7425F84}" dt="2024-05-10T09:55:08.753" v="5385" actId="14100"/>
          <ac:picMkLst>
            <pc:docMk/>
            <pc:sldMk cId="3080731920" sldId="799"/>
            <ac:picMk id="12" creationId="{CE5992F1-401F-AC85-7C5B-22BB02F8F8D8}"/>
          </ac:picMkLst>
        </pc:picChg>
      </pc:sldChg>
      <pc:sldChg chg="addSp delSp modSp add del mod">
        <pc:chgData name="Eva-Maria Aitsam" userId="a15b6d4c-2bff-45dc-85ea-29fe285143ba" providerId="ADAL" clId="{6A6CB025-C08B-4BDB-943A-001BC7425F84}" dt="2024-05-10T07:41:33.847" v="4524" actId="47"/>
        <pc:sldMkLst>
          <pc:docMk/>
          <pc:sldMk cId="428992562" sldId="800"/>
        </pc:sldMkLst>
        <pc:spChg chg="mod">
          <ac:chgData name="Eva-Maria Aitsam" userId="a15b6d4c-2bff-45dc-85ea-29fe285143ba" providerId="ADAL" clId="{6A6CB025-C08B-4BDB-943A-001BC7425F84}" dt="2024-05-09T12:11:10.502" v="2218" actId="207"/>
          <ac:spMkLst>
            <pc:docMk/>
            <pc:sldMk cId="428992562" sldId="800"/>
            <ac:spMk id="3" creationId="{2BC642C0-77E9-565B-7D79-F8E0AB31C2AF}"/>
          </ac:spMkLst>
        </pc:spChg>
        <pc:spChg chg="del">
          <ac:chgData name="Eva-Maria Aitsam" userId="a15b6d4c-2bff-45dc-85ea-29fe285143ba" providerId="ADAL" clId="{6A6CB025-C08B-4BDB-943A-001BC7425F84}" dt="2024-05-09T12:07:11.936" v="2025" actId="478"/>
          <ac:spMkLst>
            <pc:docMk/>
            <pc:sldMk cId="428992562" sldId="800"/>
            <ac:spMk id="4" creationId="{AC1FD66A-FA2F-F4FE-97C9-B74C487B6D32}"/>
          </ac:spMkLst>
        </pc:spChg>
        <pc:spChg chg="add mod">
          <ac:chgData name="Eva-Maria Aitsam" userId="a15b6d4c-2bff-45dc-85ea-29fe285143ba" providerId="ADAL" clId="{6A6CB025-C08B-4BDB-943A-001BC7425F84}" dt="2024-05-09T12:11:10.502" v="2218" actId="207"/>
          <ac:spMkLst>
            <pc:docMk/>
            <pc:sldMk cId="428992562" sldId="800"/>
            <ac:spMk id="5" creationId="{6A9357FB-146D-904D-4A02-C5AED4E3B94C}"/>
          </ac:spMkLst>
        </pc:spChg>
      </pc:sldChg>
      <pc:sldChg chg="addSp delSp modSp add mod">
        <pc:chgData name="Eva-Maria Aitsam" userId="a15b6d4c-2bff-45dc-85ea-29fe285143ba" providerId="ADAL" clId="{6A6CB025-C08B-4BDB-943A-001BC7425F84}" dt="2024-05-10T08:02:42.052" v="4964" actId="20577"/>
        <pc:sldMkLst>
          <pc:docMk/>
          <pc:sldMk cId="1655297744" sldId="801"/>
        </pc:sldMkLst>
        <pc:spChg chg="mod">
          <ac:chgData name="Eva-Maria Aitsam" userId="a15b6d4c-2bff-45dc-85ea-29fe285143ba" providerId="ADAL" clId="{6A6CB025-C08B-4BDB-943A-001BC7425F84}" dt="2024-05-10T08:02:42.052" v="4964" actId="20577"/>
          <ac:spMkLst>
            <pc:docMk/>
            <pc:sldMk cId="1655297744" sldId="801"/>
            <ac:spMk id="2" creationId="{7D8AA01A-DB2F-41CD-2041-388FC860A396}"/>
          </ac:spMkLst>
        </pc:spChg>
        <pc:spChg chg="mod">
          <ac:chgData name="Eva-Maria Aitsam" userId="a15b6d4c-2bff-45dc-85ea-29fe285143ba" providerId="ADAL" clId="{6A6CB025-C08B-4BDB-943A-001BC7425F84}" dt="2024-05-09T12:10:22.928" v="2211" actId="207"/>
          <ac:spMkLst>
            <pc:docMk/>
            <pc:sldMk cId="1655297744" sldId="801"/>
            <ac:spMk id="3" creationId="{2BC642C0-77E9-565B-7D79-F8E0AB31C2AF}"/>
          </ac:spMkLst>
        </pc:spChg>
        <pc:spChg chg="del">
          <ac:chgData name="Eva-Maria Aitsam" userId="a15b6d4c-2bff-45dc-85ea-29fe285143ba" providerId="ADAL" clId="{6A6CB025-C08B-4BDB-943A-001BC7425F84}" dt="2024-05-09T12:07:38.209" v="2055" actId="478"/>
          <ac:spMkLst>
            <pc:docMk/>
            <pc:sldMk cId="1655297744" sldId="801"/>
            <ac:spMk id="4" creationId="{AC1FD66A-FA2F-F4FE-97C9-B74C487B6D32}"/>
          </ac:spMkLst>
        </pc:spChg>
        <pc:spChg chg="add mod">
          <ac:chgData name="Eva-Maria Aitsam" userId="a15b6d4c-2bff-45dc-85ea-29fe285143ba" providerId="ADAL" clId="{6A6CB025-C08B-4BDB-943A-001BC7425F84}" dt="2024-05-09T12:10:22.928" v="2211" actId="207"/>
          <ac:spMkLst>
            <pc:docMk/>
            <pc:sldMk cId="1655297744" sldId="801"/>
            <ac:spMk id="5" creationId="{01E6C985-A9EB-CD27-4BC9-92F5DA2ADF0F}"/>
          </ac:spMkLst>
        </pc:spChg>
        <pc:spChg chg="add mod">
          <ac:chgData name="Eva-Maria Aitsam" userId="a15b6d4c-2bff-45dc-85ea-29fe285143ba" providerId="ADAL" clId="{6A6CB025-C08B-4BDB-943A-001BC7425F84}" dt="2024-05-10T07:58:02.587" v="4825" actId="1076"/>
          <ac:spMkLst>
            <pc:docMk/>
            <pc:sldMk cId="1655297744" sldId="801"/>
            <ac:spMk id="7" creationId="{A4703D6C-6D50-6BCA-6133-913F7FA503B6}"/>
          </ac:spMkLst>
        </pc:spChg>
        <pc:graphicFrameChg chg="add mod modGraphic">
          <ac:chgData name="Eva-Maria Aitsam" userId="a15b6d4c-2bff-45dc-85ea-29fe285143ba" providerId="ADAL" clId="{6A6CB025-C08B-4BDB-943A-001BC7425F84}" dt="2024-05-10T07:58:05.852" v="4826" actId="1076"/>
          <ac:graphicFrameMkLst>
            <pc:docMk/>
            <pc:sldMk cId="1655297744" sldId="801"/>
            <ac:graphicFrameMk id="4" creationId="{59980BF7-4816-A482-1569-E83E0BC8F1EC}"/>
          </ac:graphicFrameMkLst>
        </pc:graphicFrameChg>
      </pc:sldChg>
      <pc:sldChg chg="addSp modSp add del mod">
        <pc:chgData name="Eva-Maria Aitsam" userId="a15b6d4c-2bff-45dc-85ea-29fe285143ba" providerId="ADAL" clId="{6A6CB025-C08B-4BDB-943A-001BC7425F84}" dt="2024-05-10T12:12:41.596" v="6948" actId="47"/>
        <pc:sldMkLst>
          <pc:docMk/>
          <pc:sldMk cId="4266022813" sldId="802"/>
        </pc:sldMkLst>
        <pc:spChg chg="add mod">
          <ac:chgData name="Eva-Maria Aitsam" userId="a15b6d4c-2bff-45dc-85ea-29fe285143ba" providerId="ADAL" clId="{6A6CB025-C08B-4BDB-943A-001BC7425F84}" dt="2024-05-10T07:32:10.081" v="4513" actId="20577"/>
          <ac:spMkLst>
            <pc:docMk/>
            <pc:sldMk cId="4266022813" sldId="802"/>
            <ac:spMk id="2" creationId="{9FED7C6F-F204-30D3-A591-30C07DC719EE}"/>
          </ac:spMkLst>
        </pc:spChg>
        <pc:spChg chg="mod">
          <ac:chgData name="Eva-Maria Aitsam" userId="a15b6d4c-2bff-45dc-85ea-29fe285143ba" providerId="ADAL" clId="{6A6CB025-C08B-4BDB-943A-001BC7425F84}" dt="2024-05-09T12:10:33.094" v="2212" actId="207"/>
          <ac:spMkLst>
            <pc:docMk/>
            <pc:sldMk cId="4266022813" sldId="802"/>
            <ac:spMk id="5" creationId="{6338EF6D-F013-8CBD-E43D-6537CCA40E41}"/>
          </ac:spMkLst>
        </pc:spChg>
        <pc:spChg chg="mod">
          <ac:chgData name="Eva-Maria Aitsam" userId="a15b6d4c-2bff-45dc-85ea-29fe285143ba" providerId="ADAL" clId="{6A6CB025-C08B-4BDB-943A-001BC7425F84}" dt="2024-05-09T12:10:33.094" v="2212" actId="207"/>
          <ac:spMkLst>
            <pc:docMk/>
            <pc:sldMk cId="4266022813" sldId="802"/>
            <ac:spMk id="6" creationId="{8EDCFECB-605A-D830-BAE1-8A1F1AAB76FA}"/>
          </ac:spMkLst>
        </pc:spChg>
      </pc:sldChg>
      <pc:sldChg chg="addSp modSp add mod ord">
        <pc:chgData name="Eva-Maria Aitsam" userId="a15b6d4c-2bff-45dc-85ea-29fe285143ba" providerId="ADAL" clId="{6A6CB025-C08B-4BDB-943A-001BC7425F84}" dt="2024-05-10T12:05:21.297" v="6867"/>
        <pc:sldMkLst>
          <pc:docMk/>
          <pc:sldMk cId="1127205623" sldId="803"/>
        </pc:sldMkLst>
        <pc:spChg chg="mod">
          <ac:chgData name="Eva-Maria Aitsam" userId="a15b6d4c-2bff-45dc-85ea-29fe285143ba" providerId="ADAL" clId="{6A6CB025-C08B-4BDB-943A-001BC7425F84}" dt="2024-05-10T07:52:36.290" v="4666" actId="20577"/>
          <ac:spMkLst>
            <pc:docMk/>
            <pc:sldMk cId="1127205623" sldId="803"/>
            <ac:spMk id="6" creationId="{8EDCFECB-605A-D830-BAE1-8A1F1AAB76FA}"/>
          </ac:spMkLst>
        </pc:spChg>
        <pc:spChg chg="add mod">
          <ac:chgData name="Eva-Maria Aitsam" userId="a15b6d4c-2bff-45dc-85ea-29fe285143ba" providerId="ADAL" clId="{6A6CB025-C08B-4BDB-943A-001BC7425F84}" dt="2024-05-10T08:09:28.509" v="5039" actId="1076"/>
          <ac:spMkLst>
            <pc:docMk/>
            <pc:sldMk cId="1127205623" sldId="803"/>
            <ac:spMk id="7" creationId="{4F35C928-BF26-A79E-1311-22ADFFE61AD4}"/>
          </ac:spMkLst>
        </pc:spChg>
        <pc:spChg chg="add mod">
          <ac:chgData name="Eva-Maria Aitsam" userId="a15b6d4c-2bff-45dc-85ea-29fe285143ba" providerId="ADAL" clId="{6A6CB025-C08B-4BDB-943A-001BC7425F84}" dt="2024-05-10T08:09:28.509" v="5039" actId="1076"/>
          <ac:spMkLst>
            <pc:docMk/>
            <pc:sldMk cId="1127205623" sldId="803"/>
            <ac:spMk id="8" creationId="{5D3DB38C-645F-8A42-CA63-EB70DDF56D82}"/>
          </ac:spMkLst>
        </pc:spChg>
        <pc:spChg chg="add mod">
          <ac:chgData name="Eva-Maria Aitsam" userId="a15b6d4c-2bff-45dc-85ea-29fe285143ba" providerId="ADAL" clId="{6A6CB025-C08B-4BDB-943A-001BC7425F84}" dt="2024-05-10T08:09:28.509" v="5039" actId="1076"/>
          <ac:spMkLst>
            <pc:docMk/>
            <pc:sldMk cId="1127205623" sldId="803"/>
            <ac:spMk id="9" creationId="{9C93FF22-C18E-58FA-9DD2-5952715AB346}"/>
          </ac:spMkLst>
        </pc:spChg>
        <pc:picChg chg="add mod">
          <ac:chgData name="Eva-Maria Aitsam" userId="a15b6d4c-2bff-45dc-85ea-29fe285143ba" providerId="ADAL" clId="{6A6CB025-C08B-4BDB-943A-001BC7425F84}" dt="2024-05-10T08:09:44.283" v="5045" actId="1076"/>
          <ac:picMkLst>
            <pc:docMk/>
            <pc:sldMk cId="1127205623" sldId="803"/>
            <ac:picMk id="2" creationId="{9CFA4F1C-C1F5-5A28-BEE6-A8B9B877B46B}"/>
          </ac:picMkLst>
        </pc:picChg>
        <pc:picChg chg="add mod modCrop">
          <ac:chgData name="Eva-Maria Aitsam" userId="a15b6d4c-2bff-45dc-85ea-29fe285143ba" providerId="ADAL" clId="{6A6CB025-C08B-4BDB-943A-001BC7425F84}" dt="2024-05-10T08:09:42.554" v="5044" actId="1076"/>
          <ac:picMkLst>
            <pc:docMk/>
            <pc:sldMk cId="1127205623" sldId="803"/>
            <ac:picMk id="3" creationId="{50E73802-1DF9-36F6-BBD2-4C24BC112F17}"/>
          </ac:picMkLst>
        </pc:picChg>
        <pc:picChg chg="add mod modCrop">
          <ac:chgData name="Eva-Maria Aitsam" userId="a15b6d4c-2bff-45dc-85ea-29fe285143ba" providerId="ADAL" clId="{6A6CB025-C08B-4BDB-943A-001BC7425F84}" dt="2024-05-10T08:09:40.427" v="5043" actId="1076"/>
          <ac:picMkLst>
            <pc:docMk/>
            <pc:sldMk cId="1127205623" sldId="803"/>
            <ac:picMk id="4" creationId="{FE31BD43-6CB5-D844-345C-9D384E8B3936}"/>
          </ac:picMkLst>
        </pc:picChg>
        <pc:picChg chg="add mod modCrop">
          <ac:chgData name="Eva-Maria Aitsam" userId="a15b6d4c-2bff-45dc-85ea-29fe285143ba" providerId="ADAL" clId="{6A6CB025-C08B-4BDB-943A-001BC7425F84}" dt="2024-05-10T08:09:30.026" v="5040" actId="1076"/>
          <ac:picMkLst>
            <pc:docMk/>
            <pc:sldMk cId="1127205623" sldId="803"/>
            <ac:picMk id="11" creationId="{3FC02822-1FF3-8A93-7EF1-59E632139DCA}"/>
          </ac:picMkLst>
        </pc:picChg>
      </pc:sldChg>
      <pc:sldChg chg="addSp modSp add mod">
        <pc:chgData name="Eva-Maria Aitsam" userId="a15b6d4c-2bff-45dc-85ea-29fe285143ba" providerId="ADAL" clId="{6A6CB025-C08B-4BDB-943A-001BC7425F84}" dt="2024-05-10T12:37:23.787" v="7209" actId="20577"/>
        <pc:sldMkLst>
          <pc:docMk/>
          <pc:sldMk cId="2568635386" sldId="804"/>
        </pc:sldMkLst>
        <pc:spChg chg="mod">
          <ac:chgData name="Eva-Maria Aitsam" userId="a15b6d4c-2bff-45dc-85ea-29fe285143ba" providerId="ADAL" clId="{6A6CB025-C08B-4BDB-943A-001BC7425F84}" dt="2024-05-09T12:37:44.559" v="2353" actId="1076"/>
          <ac:spMkLst>
            <pc:docMk/>
            <pc:sldMk cId="2568635386" sldId="804"/>
            <ac:spMk id="2" creationId="{DA509D86-E373-77FF-0C41-37FE3CC514E4}"/>
          </ac:spMkLst>
        </pc:spChg>
        <pc:spChg chg="add mod">
          <ac:chgData name="Eva-Maria Aitsam" userId="a15b6d4c-2bff-45dc-85ea-29fe285143ba" providerId="ADAL" clId="{6A6CB025-C08B-4BDB-943A-001BC7425F84}" dt="2024-05-10T12:37:23.787" v="7209" actId="20577"/>
          <ac:spMkLst>
            <pc:docMk/>
            <pc:sldMk cId="2568635386" sldId="804"/>
            <ac:spMk id="3" creationId="{22D23383-DA51-25CB-B988-356E4F0ABBB7}"/>
          </ac:spMkLst>
        </pc:spChg>
        <pc:picChg chg="mod">
          <ac:chgData name="Eva-Maria Aitsam" userId="a15b6d4c-2bff-45dc-85ea-29fe285143ba" providerId="ADAL" clId="{6A6CB025-C08B-4BDB-943A-001BC7425F84}" dt="2024-05-09T12:37:36.703" v="2352" actId="1076"/>
          <ac:picMkLst>
            <pc:docMk/>
            <pc:sldMk cId="2568635386" sldId="804"/>
            <ac:picMk id="4" creationId="{027957CE-E12A-3CBC-A70B-9C6EC3D75042}"/>
          </ac:picMkLst>
        </pc:picChg>
      </pc:sldChg>
      <pc:sldChg chg="addSp delSp modSp add del mod">
        <pc:chgData name="Eva-Maria Aitsam" userId="a15b6d4c-2bff-45dc-85ea-29fe285143ba" providerId="ADAL" clId="{6A6CB025-C08B-4BDB-943A-001BC7425F84}" dt="2024-05-10T08:44:26.444" v="5186" actId="47"/>
        <pc:sldMkLst>
          <pc:docMk/>
          <pc:sldMk cId="1505490663" sldId="805"/>
        </pc:sldMkLst>
        <pc:spChg chg="del">
          <ac:chgData name="Eva-Maria Aitsam" userId="a15b6d4c-2bff-45dc-85ea-29fe285143ba" providerId="ADAL" clId="{6A6CB025-C08B-4BDB-943A-001BC7425F84}" dt="2024-05-09T13:04:03.091" v="2368" actId="478"/>
          <ac:spMkLst>
            <pc:docMk/>
            <pc:sldMk cId="1505490663" sldId="805"/>
            <ac:spMk id="3" creationId="{B917BAD2-2C80-8CE6-98A9-FDFE32884309}"/>
          </ac:spMkLst>
        </pc:spChg>
        <pc:spChg chg="add mod">
          <ac:chgData name="Eva-Maria Aitsam" userId="a15b6d4c-2bff-45dc-85ea-29fe285143ba" providerId="ADAL" clId="{6A6CB025-C08B-4BDB-943A-001BC7425F84}" dt="2024-05-09T13:54:28.545" v="3215" actId="1076"/>
          <ac:spMkLst>
            <pc:docMk/>
            <pc:sldMk cId="1505490663" sldId="805"/>
            <ac:spMk id="5" creationId="{559AF9A6-33F3-574D-70D5-683F333F545C}"/>
          </ac:spMkLst>
        </pc:spChg>
        <pc:spChg chg="mod">
          <ac:chgData name="Eva-Maria Aitsam" userId="a15b6d4c-2bff-45dc-85ea-29fe285143ba" providerId="ADAL" clId="{6A6CB025-C08B-4BDB-943A-001BC7425F84}" dt="2024-05-09T13:04:16.233" v="2416" actId="20577"/>
          <ac:spMkLst>
            <pc:docMk/>
            <pc:sldMk cId="1505490663" sldId="805"/>
            <ac:spMk id="6" creationId="{52D6A531-85C4-0387-F45F-EB4074161D51}"/>
          </ac:spMkLst>
        </pc:spChg>
        <pc:spChg chg="del">
          <ac:chgData name="Eva-Maria Aitsam" userId="a15b6d4c-2bff-45dc-85ea-29fe285143ba" providerId="ADAL" clId="{6A6CB025-C08B-4BDB-943A-001BC7425F84}" dt="2024-05-09T13:04:03.923" v="2369" actId="478"/>
          <ac:spMkLst>
            <pc:docMk/>
            <pc:sldMk cId="1505490663" sldId="805"/>
            <ac:spMk id="7" creationId="{F54459E8-FC86-CF77-4B30-29D8712443F3}"/>
          </ac:spMkLst>
        </pc:spChg>
        <pc:spChg chg="del">
          <ac:chgData name="Eva-Maria Aitsam" userId="a15b6d4c-2bff-45dc-85ea-29fe285143ba" providerId="ADAL" clId="{6A6CB025-C08B-4BDB-943A-001BC7425F84}" dt="2024-05-09T13:04:04.803" v="2370" actId="478"/>
          <ac:spMkLst>
            <pc:docMk/>
            <pc:sldMk cId="1505490663" sldId="805"/>
            <ac:spMk id="8" creationId="{7AC04C5F-9F65-3681-60CC-D435CA336D79}"/>
          </ac:spMkLst>
        </pc:spChg>
        <pc:picChg chg="add mod">
          <ac:chgData name="Eva-Maria Aitsam" userId="a15b6d4c-2bff-45dc-85ea-29fe285143ba" providerId="ADAL" clId="{6A6CB025-C08B-4BDB-943A-001BC7425F84}" dt="2024-05-09T13:05:41.557" v="2430" actId="14100"/>
          <ac:picMkLst>
            <pc:docMk/>
            <pc:sldMk cId="1505490663" sldId="805"/>
            <ac:picMk id="2" creationId="{0F85A785-A55A-39E7-18AE-622E8403CDF3}"/>
          </ac:picMkLst>
        </pc:picChg>
      </pc:sldChg>
      <pc:sldChg chg="addSp delSp modSp add del mod">
        <pc:chgData name="Eva-Maria Aitsam" userId="a15b6d4c-2bff-45dc-85ea-29fe285143ba" providerId="ADAL" clId="{6A6CB025-C08B-4BDB-943A-001BC7425F84}" dt="2024-05-10T12:02:43.624" v="6850" actId="47"/>
        <pc:sldMkLst>
          <pc:docMk/>
          <pc:sldMk cId="1696396800" sldId="806"/>
        </pc:sldMkLst>
        <pc:spChg chg="add mod">
          <ac:chgData name="Eva-Maria Aitsam" userId="a15b6d4c-2bff-45dc-85ea-29fe285143ba" providerId="ADAL" clId="{6A6CB025-C08B-4BDB-943A-001BC7425F84}" dt="2024-05-09T13:14:06.482" v="2625" actId="20577"/>
          <ac:spMkLst>
            <pc:docMk/>
            <pc:sldMk cId="1696396800" sldId="806"/>
            <ac:spMk id="9" creationId="{158AE5FD-23EC-3F16-E944-0C2D22FE476C}"/>
          </ac:spMkLst>
        </pc:spChg>
        <pc:picChg chg="add mod modCrop">
          <ac:chgData name="Eva-Maria Aitsam" userId="a15b6d4c-2bff-45dc-85ea-29fe285143ba" providerId="ADAL" clId="{6A6CB025-C08B-4BDB-943A-001BC7425F84}" dt="2024-05-10T08:45:25.800" v="5193" actId="14100"/>
          <ac:picMkLst>
            <pc:docMk/>
            <pc:sldMk cId="1696396800" sldId="806"/>
            <ac:picMk id="2" creationId="{28212941-68AA-E2FC-F25C-335EE82E1E52}"/>
          </ac:picMkLst>
        </pc:picChg>
        <pc:picChg chg="del">
          <ac:chgData name="Eva-Maria Aitsam" userId="a15b6d4c-2bff-45dc-85ea-29fe285143ba" providerId="ADAL" clId="{6A6CB025-C08B-4BDB-943A-001BC7425F84}" dt="2024-05-09T13:11:37.783" v="2472" actId="478"/>
          <ac:picMkLst>
            <pc:docMk/>
            <pc:sldMk cId="1696396800" sldId="806"/>
            <ac:picMk id="3" creationId="{3606DD13-DFD0-6B22-B869-21202A40A1B4}"/>
          </ac:picMkLst>
        </pc:picChg>
        <pc:picChg chg="add del mod modCrop">
          <ac:chgData name="Eva-Maria Aitsam" userId="a15b6d4c-2bff-45dc-85ea-29fe285143ba" providerId="ADAL" clId="{6A6CB025-C08B-4BDB-943A-001BC7425F84}" dt="2024-05-09T13:12:21.550" v="2488" actId="21"/>
          <ac:picMkLst>
            <pc:docMk/>
            <pc:sldMk cId="1696396800" sldId="806"/>
            <ac:picMk id="5" creationId="{454DA72E-28F4-AADF-ED86-18448E60BCC5}"/>
          </ac:picMkLst>
        </pc:picChg>
        <pc:picChg chg="add mod modCrop">
          <ac:chgData name="Eva-Maria Aitsam" userId="a15b6d4c-2bff-45dc-85ea-29fe285143ba" providerId="ADAL" clId="{6A6CB025-C08B-4BDB-943A-001BC7425F84}" dt="2024-05-09T13:13:49.132" v="2571" actId="1076"/>
          <ac:picMkLst>
            <pc:docMk/>
            <pc:sldMk cId="1696396800" sldId="806"/>
            <ac:picMk id="8" creationId="{BA7E9859-34F8-EDC0-3929-461E38BB9584}"/>
          </ac:picMkLst>
        </pc:picChg>
      </pc:sldChg>
      <pc:sldChg chg="addSp delSp modSp add del mod">
        <pc:chgData name="Eva-Maria Aitsam" userId="a15b6d4c-2bff-45dc-85ea-29fe285143ba" providerId="ADAL" clId="{6A6CB025-C08B-4BDB-943A-001BC7425F84}" dt="2024-05-10T12:02:44.516" v="6851" actId="47"/>
        <pc:sldMkLst>
          <pc:docMk/>
          <pc:sldMk cId="958076946" sldId="807"/>
        </pc:sldMkLst>
        <pc:spChg chg="add mod">
          <ac:chgData name="Eva-Maria Aitsam" userId="a15b6d4c-2bff-45dc-85ea-29fe285143ba" providerId="ADAL" clId="{6A6CB025-C08B-4BDB-943A-001BC7425F84}" dt="2024-05-09T13:14:41.033" v="2660" actId="20577"/>
          <ac:spMkLst>
            <pc:docMk/>
            <pc:sldMk cId="958076946" sldId="807"/>
            <ac:spMk id="7" creationId="{E16C1DEE-F2AF-4CE9-F190-CF34E527772E}"/>
          </ac:spMkLst>
        </pc:spChg>
        <pc:picChg chg="add mod modCrop">
          <ac:chgData name="Eva-Maria Aitsam" userId="a15b6d4c-2bff-45dc-85ea-29fe285143ba" providerId="ADAL" clId="{6A6CB025-C08B-4BDB-943A-001BC7425F84}" dt="2024-05-10T08:45:59.064" v="5201" actId="1076"/>
          <ac:picMkLst>
            <pc:docMk/>
            <pc:sldMk cId="958076946" sldId="807"/>
            <ac:picMk id="2" creationId="{B1BDC800-179C-C8A4-E82D-D71F6C64A69B}"/>
          </ac:picMkLst>
        </pc:picChg>
        <pc:picChg chg="del">
          <ac:chgData name="Eva-Maria Aitsam" userId="a15b6d4c-2bff-45dc-85ea-29fe285143ba" providerId="ADAL" clId="{6A6CB025-C08B-4BDB-943A-001BC7425F84}" dt="2024-05-09T13:11:35.303" v="2470" actId="478"/>
          <ac:picMkLst>
            <pc:docMk/>
            <pc:sldMk cId="958076946" sldId="807"/>
            <ac:picMk id="3" creationId="{3606DD13-DFD0-6B22-B869-21202A40A1B4}"/>
          </ac:picMkLst>
        </pc:picChg>
        <pc:picChg chg="add mod">
          <ac:chgData name="Eva-Maria Aitsam" userId="a15b6d4c-2bff-45dc-85ea-29fe285143ba" providerId="ADAL" clId="{6A6CB025-C08B-4BDB-943A-001BC7425F84}" dt="2024-05-09T13:14:30.976" v="2647" actId="1076"/>
          <ac:picMkLst>
            <pc:docMk/>
            <pc:sldMk cId="958076946" sldId="807"/>
            <ac:picMk id="5" creationId="{B0EF983F-043C-5AC9-66BB-1C66B16652E1}"/>
          </ac:picMkLst>
        </pc:picChg>
      </pc:sldChg>
      <pc:sldChg chg="addSp delSp modSp add mod modNotesTx">
        <pc:chgData name="Eva-Maria Aitsam" userId="a15b6d4c-2bff-45dc-85ea-29fe285143ba" providerId="ADAL" clId="{6A6CB025-C08B-4BDB-943A-001BC7425F84}" dt="2024-05-10T12:35:35.063" v="7181" actId="20577"/>
        <pc:sldMkLst>
          <pc:docMk/>
          <pc:sldMk cId="1661814708" sldId="808"/>
        </pc:sldMkLst>
        <pc:spChg chg="del">
          <ac:chgData name="Eva-Maria Aitsam" userId="a15b6d4c-2bff-45dc-85ea-29fe285143ba" providerId="ADAL" clId="{6A6CB025-C08B-4BDB-943A-001BC7425F84}" dt="2024-05-09T13:19:09.930" v="2674" actId="478"/>
          <ac:spMkLst>
            <pc:docMk/>
            <pc:sldMk cId="1661814708" sldId="808"/>
            <ac:spMk id="3" creationId="{B917BAD2-2C80-8CE6-98A9-FDFE32884309}"/>
          </ac:spMkLst>
        </pc:spChg>
        <pc:spChg chg="add mod">
          <ac:chgData name="Eva-Maria Aitsam" userId="a15b6d4c-2bff-45dc-85ea-29fe285143ba" providerId="ADAL" clId="{6A6CB025-C08B-4BDB-943A-001BC7425F84}" dt="2024-05-10T12:34:34.897" v="7158" actId="21"/>
          <ac:spMkLst>
            <pc:docMk/>
            <pc:sldMk cId="1661814708" sldId="808"/>
            <ac:spMk id="4" creationId="{C7647D6E-0AB0-BC18-F77C-10DB470E4C9D}"/>
          </ac:spMkLst>
        </pc:spChg>
        <pc:spChg chg="add mod">
          <ac:chgData name="Eva-Maria Aitsam" userId="a15b6d4c-2bff-45dc-85ea-29fe285143ba" providerId="ADAL" clId="{6A6CB025-C08B-4BDB-943A-001BC7425F84}" dt="2024-05-09T13:51:39.658" v="3144" actId="1076"/>
          <ac:spMkLst>
            <pc:docMk/>
            <pc:sldMk cId="1661814708" sldId="808"/>
            <ac:spMk id="5" creationId="{1DC8CAF8-DEFE-E3D8-9D3D-280EF6BBEC99}"/>
          </ac:spMkLst>
        </pc:spChg>
        <pc:spChg chg="del">
          <ac:chgData name="Eva-Maria Aitsam" userId="a15b6d4c-2bff-45dc-85ea-29fe285143ba" providerId="ADAL" clId="{6A6CB025-C08B-4BDB-943A-001BC7425F84}" dt="2024-05-09T13:19:10.442" v="2675" actId="478"/>
          <ac:spMkLst>
            <pc:docMk/>
            <pc:sldMk cId="1661814708" sldId="808"/>
            <ac:spMk id="7" creationId="{F54459E8-FC86-CF77-4B30-29D8712443F3}"/>
          </ac:spMkLst>
        </pc:spChg>
        <pc:spChg chg="del">
          <ac:chgData name="Eva-Maria Aitsam" userId="a15b6d4c-2bff-45dc-85ea-29fe285143ba" providerId="ADAL" clId="{6A6CB025-C08B-4BDB-943A-001BC7425F84}" dt="2024-05-09T13:19:11.930" v="2676" actId="478"/>
          <ac:spMkLst>
            <pc:docMk/>
            <pc:sldMk cId="1661814708" sldId="808"/>
            <ac:spMk id="8" creationId="{7AC04C5F-9F65-3681-60CC-D435CA336D79}"/>
          </ac:spMkLst>
        </pc:spChg>
        <pc:spChg chg="add mod">
          <ac:chgData name="Eva-Maria Aitsam" userId="a15b6d4c-2bff-45dc-85ea-29fe285143ba" providerId="ADAL" clId="{6A6CB025-C08B-4BDB-943A-001BC7425F84}" dt="2024-05-10T12:34:30.079" v="7157" actId="1076"/>
          <ac:spMkLst>
            <pc:docMk/>
            <pc:sldMk cId="1661814708" sldId="808"/>
            <ac:spMk id="11" creationId="{BC15D858-EF54-EEC8-08E4-C86C2C9E6D95}"/>
          </ac:spMkLst>
        </pc:spChg>
        <pc:spChg chg="add mod">
          <ac:chgData name="Eva-Maria Aitsam" userId="a15b6d4c-2bff-45dc-85ea-29fe285143ba" providerId="ADAL" clId="{6A6CB025-C08B-4BDB-943A-001BC7425F84}" dt="2024-05-09T13:51:36.833" v="3143" actId="1076"/>
          <ac:spMkLst>
            <pc:docMk/>
            <pc:sldMk cId="1661814708" sldId="808"/>
            <ac:spMk id="12" creationId="{3E204617-6205-8276-60BD-5D9F6DD4BA8F}"/>
          </ac:spMkLst>
        </pc:spChg>
        <pc:spChg chg="add mod">
          <ac:chgData name="Eva-Maria Aitsam" userId="a15b6d4c-2bff-45dc-85ea-29fe285143ba" providerId="ADAL" clId="{6A6CB025-C08B-4BDB-943A-001BC7425F84}" dt="2024-05-10T12:34:56.456" v="7171" actId="1076"/>
          <ac:spMkLst>
            <pc:docMk/>
            <pc:sldMk cId="1661814708" sldId="808"/>
            <ac:spMk id="13" creationId="{36AA2C09-CA4E-D73A-C557-A080F6257637}"/>
          </ac:spMkLst>
        </pc:spChg>
        <pc:spChg chg="add mod">
          <ac:chgData name="Eva-Maria Aitsam" userId="a15b6d4c-2bff-45dc-85ea-29fe285143ba" providerId="ADAL" clId="{6A6CB025-C08B-4BDB-943A-001BC7425F84}" dt="2024-05-09T13:51:42.785" v="3145" actId="1076"/>
          <ac:spMkLst>
            <pc:docMk/>
            <pc:sldMk cId="1661814708" sldId="808"/>
            <ac:spMk id="15" creationId="{90AF381B-F022-79E5-09AE-C2BE06B6831B}"/>
          </ac:spMkLst>
        </pc:spChg>
        <pc:spChg chg="add mod">
          <ac:chgData name="Eva-Maria Aitsam" userId="a15b6d4c-2bff-45dc-85ea-29fe285143ba" providerId="ADAL" clId="{6A6CB025-C08B-4BDB-943A-001BC7425F84}" dt="2024-05-10T12:35:02.831" v="7173" actId="20577"/>
          <ac:spMkLst>
            <pc:docMk/>
            <pc:sldMk cId="1661814708" sldId="808"/>
            <ac:spMk id="16" creationId="{A19318CD-3ADA-8D10-43DC-0833D37F8233}"/>
          </ac:spMkLst>
        </pc:spChg>
        <pc:spChg chg="add mod">
          <ac:chgData name="Eva-Maria Aitsam" userId="a15b6d4c-2bff-45dc-85ea-29fe285143ba" providerId="ADAL" clId="{6A6CB025-C08B-4BDB-943A-001BC7425F84}" dt="2024-05-10T12:35:17.687" v="7180" actId="20577"/>
          <ac:spMkLst>
            <pc:docMk/>
            <pc:sldMk cId="1661814708" sldId="808"/>
            <ac:spMk id="17" creationId="{E5FD8317-ECF3-6C0D-7138-CADD74CC1840}"/>
          </ac:spMkLst>
        </pc:spChg>
        <pc:spChg chg="add mod">
          <ac:chgData name="Eva-Maria Aitsam" userId="a15b6d4c-2bff-45dc-85ea-29fe285143ba" providerId="ADAL" clId="{6A6CB025-C08B-4BDB-943A-001BC7425F84}" dt="2024-05-10T12:35:10.334" v="7174" actId="1076"/>
          <ac:spMkLst>
            <pc:docMk/>
            <pc:sldMk cId="1661814708" sldId="808"/>
            <ac:spMk id="19" creationId="{1D694E8E-3F42-55D0-66F8-2045F4880B0A}"/>
          </ac:spMkLst>
        </pc:spChg>
        <pc:spChg chg="add mod">
          <ac:chgData name="Eva-Maria Aitsam" userId="a15b6d4c-2bff-45dc-85ea-29fe285143ba" providerId="ADAL" clId="{6A6CB025-C08B-4BDB-943A-001BC7425F84}" dt="2024-05-09T13:51:20.849" v="3142" actId="1076"/>
          <ac:spMkLst>
            <pc:docMk/>
            <pc:sldMk cId="1661814708" sldId="808"/>
            <ac:spMk id="20" creationId="{FE475DA8-D6D9-B7CA-C05D-8512BFD98C4B}"/>
          </ac:spMkLst>
        </pc:spChg>
        <pc:spChg chg="add mod">
          <ac:chgData name="Eva-Maria Aitsam" userId="a15b6d4c-2bff-45dc-85ea-29fe285143ba" providerId="ADAL" clId="{6A6CB025-C08B-4BDB-943A-001BC7425F84}" dt="2024-05-10T12:35:35.063" v="7181" actId="20577"/>
          <ac:spMkLst>
            <pc:docMk/>
            <pc:sldMk cId="1661814708" sldId="808"/>
            <ac:spMk id="23" creationId="{4CABE73B-3EBB-BEA2-0495-D45859EDA493}"/>
          </ac:spMkLst>
        </pc:spChg>
        <pc:spChg chg="add mod">
          <ac:chgData name="Eva-Maria Aitsam" userId="a15b6d4c-2bff-45dc-85ea-29fe285143ba" providerId="ADAL" clId="{6A6CB025-C08B-4BDB-943A-001BC7425F84}" dt="2024-05-09T13:55:35.211" v="3302" actId="1076"/>
          <ac:spMkLst>
            <pc:docMk/>
            <pc:sldMk cId="1661814708" sldId="808"/>
            <ac:spMk id="24" creationId="{709C0E66-1633-3491-2E65-5177B3071981}"/>
          </ac:spMkLst>
        </pc:spChg>
        <pc:cxnChg chg="add mod">
          <ac:chgData name="Eva-Maria Aitsam" userId="a15b6d4c-2bff-45dc-85ea-29fe285143ba" providerId="ADAL" clId="{6A6CB025-C08B-4BDB-943A-001BC7425F84}" dt="2024-05-09T13:28:29.039" v="2924" actId="1076"/>
          <ac:cxnSpMkLst>
            <pc:docMk/>
            <pc:sldMk cId="1661814708" sldId="808"/>
            <ac:cxnSpMk id="10" creationId="{8EDEAF46-2AB9-9A9A-0BC3-9581FB23B072}"/>
          </ac:cxnSpMkLst>
        </pc:cxnChg>
        <pc:cxnChg chg="add mod">
          <ac:chgData name="Eva-Maria Aitsam" userId="a15b6d4c-2bff-45dc-85ea-29fe285143ba" providerId="ADAL" clId="{6A6CB025-C08B-4BDB-943A-001BC7425F84}" dt="2024-05-09T13:28:29.039" v="2924" actId="1076"/>
          <ac:cxnSpMkLst>
            <pc:docMk/>
            <pc:sldMk cId="1661814708" sldId="808"/>
            <ac:cxnSpMk id="14" creationId="{3D87A498-3270-AFEF-7336-61DB3B4B7BEA}"/>
          </ac:cxnSpMkLst>
        </pc:cxnChg>
        <pc:cxnChg chg="add mod">
          <ac:chgData name="Eva-Maria Aitsam" userId="a15b6d4c-2bff-45dc-85ea-29fe285143ba" providerId="ADAL" clId="{6A6CB025-C08B-4BDB-943A-001BC7425F84}" dt="2024-05-09T13:28:29.039" v="2924" actId="1076"/>
          <ac:cxnSpMkLst>
            <pc:docMk/>
            <pc:sldMk cId="1661814708" sldId="808"/>
            <ac:cxnSpMk id="18" creationId="{27685072-9400-433E-C8DF-79AC1FEC59F6}"/>
          </ac:cxnSpMkLst>
        </pc:cxnChg>
        <pc:cxnChg chg="add mod">
          <ac:chgData name="Eva-Maria Aitsam" userId="a15b6d4c-2bff-45dc-85ea-29fe285143ba" providerId="ADAL" clId="{6A6CB025-C08B-4BDB-943A-001BC7425F84}" dt="2024-05-09T13:31:54.575" v="2998" actId="1036"/>
          <ac:cxnSpMkLst>
            <pc:docMk/>
            <pc:sldMk cId="1661814708" sldId="808"/>
            <ac:cxnSpMk id="21" creationId="{2DD30615-344F-B751-CC93-D70412BDDE93}"/>
          </ac:cxnSpMkLst>
        </pc:cxnChg>
        <pc:cxnChg chg="add mod">
          <ac:chgData name="Eva-Maria Aitsam" userId="a15b6d4c-2bff-45dc-85ea-29fe285143ba" providerId="ADAL" clId="{6A6CB025-C08B-4BDB-943A-001BC7425F84}" dt="2024-05-10T12:35:12.167" v="7175" actId="1076"/>
          <ac:cxnSpMkLst>
            <pc:docMk/>
            <pc:sldMk cId="1661814708" sldId="808"/>
            <ac:cxnSpMk id="22" creationId="{F812F1C2-BE91-5112-2EC2-825DCB20D0D1}"/>
          </ac:cxnSpMkLst>
        </pc:cxnChg>
      </pc:sldChg>
      <pc:sldChg chg="delSp add del mod">
        <pc:chgData name="Eva-Maria Aitsam" userId="a15b6d4c-2bff-45dc-85ea-29fe285143ba" providerId="ADAL" clId="{6A6CB025-C08B-4BDB-943A-001BC7425F84}" dt="2024-05-09T13:14:50.482" v="2661" actId="47"/>
        <pc:sldMkLst>
          <pc:docMk/>
          <pc:sldMk cId="2426288075" sldId="808"/>
        </pc:sldMkLst>
        <pc:picChg chg="del">
          <ac:chgData name="Eva-Maria Aitsam" userId="a15b6d4c-2bff-45dc-85ea-29fe285143ba" providerId="ADAL" clId="{6A6CB025-C08B-4BDB-943A-001BC7425F84}" dt="2024-05-09T13:11:36.438" v="2471" actId="478"/>
          <ac:picMkLst>
            <pc:docMk/>
            <pc:sldMk cId="2426288075" sldId="808"/>
            <ac:picMk id="3" creationId="{3606DD13-DFD0-6B22-B869-21202A40A1B4}"/>
          </ac:picMkLst>
        </pc:picChg>
      </pc:sldChg>
      <pc:sldChg chg="new del">
        <pc:chgData name="Eva-Maria Aitsam" userId="a15b6d4c-2bff-45dc-85ea-29fe285143ba" providerId="ADAL" clId="{6A6CB025-C08B-4BDB-943A-001BC7425F84}" dt="2024-05-09T13:59:13.934" v="3401" actId="47"/>
        <pc:sldMkLst>
          <pc:docMk/>
          <pc:sldMk cId="1094269504" sldId="809"/>
        </pc:sldMkLst>
      </pc:sldChg>
      <pc:sldChg chg="addSp delSp modSp add del mod">
        <pc:chgData name="Eva-Maria Aitsam" userId="a15b6d4c-2bff-45dc-85ea-29fe285143ba" providerId="ADAL" clId="{6A6CB025-C08B-4BDB-943A-001BC7425F84}" dt="2024-05-09T14:02:16.543" v="3534" actId="47"/>
        <pc:sldMkLst>
          <pc:docMk/>
          <pc:sldMk cId="1128901531" sldId="809"/>
        </pc:sldMkLst>
        <pc:spChg chg="add del mod">
          <ac:chgData name="Eva-Maria Aitsam" userId="a15b6d4c-2bff-45dc-85ea-29fe285143ba" providerId="ADAL" clId="{6A6CB025-C08B-4BDB-943A-001BC7425F84}" dt="2024-05-09T14:01:35.537" v="3526" actId="478"/>
          <ac:spMkLst>
            <pc:docMk/>
            <pc:sldMk cId="1128901531" sldId="809"/>
            <ac:spMk id="4" creationId="{44285B94-7A02-43E0-5581-1E083F7E2553}"/>
          </ac:spMkLst>
        </pc:spChg>
        <pc:spChg chg="del">
          <ac:chgData name="Eva-Maria Aitsam" userId="a15b6d4c-2bff-45dc-85ea-29fe285143ba" providerId="ADAL" clId="{6A6CB025-C08B-4BDB-943A-001BC7425F84}" dt="2024-05-09T14:01:33.153" v="3523" actId="478"/>
          <ac:spMkLst>
            <pc:docMk/>
            <pc:sldMk cId="1128901531" sldId="809"/>
            <ac:spMk id="8" creationId="{D6A4B60D-14B1-7DC9-9B5E-86351425FE2A}"/>
          </ac:spMkLst>
        </pc:spChg>
        <pc:spChg chg="del">
          <ac:chgData name="Eva-Maria Aitsam" userId="a15b6d4c-2bff-45dc-85ea-29fe285143ba" providerId="ADAL" clId="{6A6CB025-C08B-4BDB-943A-001BC7425F84}" dt="2024-05-09T14:01:33.522" v="3524" actId="478"/>
          <ac:spMkLst>
            <pc:docMk/>
            <pc:sldMk cId="1128901531" sldId="809"/>
            <ac:spMk id="9" creationId="{74511A06-FBB7-67D4-4367-FC87C711156A}"/>
          </ac:spMkLst>
        </pc:spChg>
        <pc:spChg chg="add del mod">
          <ac:chgData name="Eva-Maria Aitsam" userId="a15b6d4c-2bff-45dc-85ea-29fe285143ba" providerId="ADAL" clId="{6A6CB025-C08B-4BDB-943A-001BC7425F84}" dt="2024-05-09T14:01:35.537" v="3526" actId="478"/>
          <ac:spMkLst>
            <pc:docMk/>
            <pc:sldMk cId="1128901531" sldId="809"/>
            <ac:spMk id="10" creationId="{D70B0178-4DE5-E502-94E9-44AA20121666}"/>
          </ac:spMkLst>
        </pc:spChg>
      </pc:sldChg>
      <pc:sldChg chg="add del">
        <pc:chgData name="Eva-Maria Aitsam" userId="a15b6d4c-2bff-45dc-85ea-29fe285143ba" providerId="ADAL" clId="{6A6CB025-C08B-4BDB-943A-001BC7425F84}" dt="2024-05-09T14:02:22.400" v="3537" actId="47"/>
        <pc:sldMkLst>
          <pc:docMk/>
          <pc:sldMk cId="1167441355" sldId="809"/>
        </pc:sldMkLst>
      </pc:sldChg>
      <pc:sldChg chg="add del">
        <pc:chgData name="Eva-Maria Aitsam" userId="a15b6d4c-2bff-45dc-85ea-29fe285143ba" providerId="ADAL" clId="{6A6CB025-C08B-4BDB-943A-001BC7425F84}" dt="2024-05-09T14:00:44.733" v="3492" actId="47"/>
        <pc:sldMkLst>
          <pc:docMk/>
          <pc:sldMk cId="2202776408" sldId="809"/>
        </pc:sldMkLst>
      </pc:sldChg>
      <pc:sldChg chg="addSp delSp modSp add mod">
        <pc:chgData name="Eva-Maria Aitsam" userId="a15b6d4c-2bff-45dc-85ea-29fe285143ba" providerId="ADAL" clId="{6A6CB025-C08B-4BDB-943A-001BC7425F84}" dt="2024-05-10T12:15:12.770" v="6977" actId="20577"/>
        <pc:sldMkLst>
          <pc:docMk/>
          <pc:sldMk cId="2868988365" sldId="809"/>
        </pc:sldMkLst>
        <pc:spChg chg="del">
          <ac:chgData name="Eva-Maria Aitsam" userId="a15b6d4c-2bff-45dc-85ea-29fe285143ba" providerId="ADAL" clId="{6A6CB025-C08B-4BDB-943A-001BC7425F84}" dt="2024-05-10T06:21:39.026" v="3656" actId="478"/>
          <ac:spMkLst>
            <pc:docMk/>
            <pc:sldMk cId="2868988365" sldId="809"/>
            <ac:spMk id="3" creationId="{00000000-0000-0000-0000-000000000000}"/>
          </ac:spMkLst>
        </pc:spChg>
        <pc:spChg chg="add mod">
          <ac:chgData name="Eva-Maria Aitsam" userId="a15b6d4c-2bff-45dc-85ea-29fe285143ba" providerId="ADAL" clId="{6A6CB025-C08B-4BDB-943A-001BC7425F84}" dt="2024-05-10T12:15:12.770" v="6977" actId="20577"/>
          <ac:spMkLst>
            <pc:docMk/>
            <pc:sldMk cId="2868988365" sldId="809"/>
            <ac:spMk id="4" creationId="{74EC973D-7425-4B92-F03C-58B85D7DB0DE}"/>
          </ac:spMkLst>
        </pc:spChg>
        <pc:spChg chg="add mod">
          <ac:chgData name="Eva-Maria Aitsam" userId="a15b6d4c-2bff-45dc-85ea-29fe285143ba" providerId="ADAL" clId="{6A6CB025-C08B-4BDB-943A-001BC7425F84}" dt="2024-05-10T10:36:04.008" v="5568" actId="255"/>
          <ac:spMkLst>
            <pc:docMk/>
            <pc:sldMk cId="2868988365" sldId="809"/>
            <ac:spMk id="5" creationId="{3725512D-A204-7A42-10CE-B925F93792FA}"/>
          </ac:spMkLst>
        </pc:spChg>
        <pc:spChg chg="mod">
          <ac:chgData name="Eva-Maria Aitsam" userId="a15b6d4c-2bff-45dc-85ea-29fe285143ba" providerId="ADAL" clId="{6A6CB025-C08B-4BDB-943A-001BC7425F84}" dt="2024-05-10T06:22:54.384" v="3704" actId="2710"/>
          <ac:spMkLst>
            <pc:docMk/>
            <pc:sldMk cId="2868988365" sldId="809"/>
            <ac:spMk id="10" creationId="{BC7A9F2F-668D-9C1D-E790-6366B968F075}"/>
          </ac:spMkLst>
        </pc:spChg>
        <pc:spChg chg="del">
          <ac:chgData name="Eva-Maria Aitsam" userId="a15b6d4c-2bff-45dc-85ea-29fe285143ba" providerId="ADAL" clId="{6A6CB025-C08B-4BDB-943A-001BC7425F84}" dt="2024-05-10T06:21:43.733" v="3657" actId="478"/>
          <ac:spMkLst>
            <pc:docMk/>
            <pc:sldMk cId="2868988365" sldId="809"/>
            <ac:spMk id="12" creationId="{4FFA6570-249D-4515-E8E9-A732A2167084}"/>
          </ac:spMkLst>
        </pc:spChg>
        <pc:picChg chg="del">
          <ac:chgData name="Eva-Maria Aitsam" userId="a15b6d4c-2bff-45dc-85ea-29fe285143ba" providerId="ADAL" clId="{6A6CB025-C08B-4BDB-943A-001BC7425F84}" dt="2024-05-10T06:21:37.441" v="3655" actId="478"/>
          <ac:picMkLst>
            <pc:docMk/>
            <pc:sldMk cId="2868988365" sldId="809"/>
            <ac:picMk id="2" creationId="{00000000-0000-0000-0000-000000000000}"/>
          </ac:picMkLst>
        </pc:picChg>
        <pc:picChg chg="add mod">
          <ac:chgData name="Eva-Maria Aitsam" userId="a15b6d4c-2bff-45dc-85ea-29fe285143ba" providerId="ADAL" clId="{6A6CB025-C08B-4BDB-943A-001BC7425F84}" dt="2024-05-10T06:36:14.188" v="3861" actId="1076"/>
          <ac:picMkLst>
            <pc:docMk/>
            <pc:sldMk cId="2868988365" sldId="809"/>
            <ac:picMk id="7" creationId="{716A2E1F-8AEB-6CB8-75B5-05CA344A9294}"/>
          </ac:picMkLst>
        </pc:picChg>
        <pc:picChg chg="add mod">
          <ac:chgData name="Eva-Maria Aitsam" userId="a15b6d4c-2bff-45dc-85ea-29fe285143ba" providerId="ADAL" clId="{6A6CB025-C08B-4BDB-943A-001BC7425F84}" dt="2024-05-10T06:36:26.182" v="3866" actId="1076"/>
          <ac:picMkLst>
            <pc:docMk/>
            <pc:sldMk cId="2868988365" sldId="809"/>
            <ac:picMk id="8" creationId="{A137664D-29EF-9ABB-DC50-DA8B5A686D72}"/>
          </ac:picMkLst>
        </pc:picChg>
        <pc:picChg chg="del">
          <ac:chgData name="Eva-Maria Aitsam" userId="a15b6d4c-2bff-45dc-85ea-29fe285143ba" providerId="ADAL" clId="{6A6CB025-C08B-4BDB-943A-001BC7425F84}" dt="2024-05-10T06:21:44.788" v="3658" actId="478"/>
          <ac:picMkLst>
            <pc:docMk/>
            <pc:sldMk cId="2868988365" sldId="809"/>
            <ac:picMk id="13" creationId="{86E2197E-70BB-3AEF-3816-0017AB5E5C9B}"/>
          </ac:picMkLst>
        </pc:picChg>
      </pc:sldChg>
      <pc:sldChg chg="modSp add del mod">
        <pc:chgData name="Eva-Maria Aitsam" userId="a15b6d4c-2bff-45dc-85ea-29fe285143ba" providerId="ADAL" clId="{6A6CB025-C08B-4BDB-943A-001BC7425F84}" dt="2024-05-10T07:56:25.675" v="4778" actId="47"/>
        <pc:sldMkLst>
          <pc:docMk/>
          <pc:sldMk cId="1096487597" sldId="810"/>
        </pc:sldMkLst>
        <pc:spChg chg="mod">
          <ac:chgData name="Eva-Maria Aitsam" userId="a15b6d4c-2bff-45dc-85ea-29fe285143ba" providerId="ADAL" clId="{6A6CB025-C08B-4BDB-943A-001BC7425F84}" dt="2024-05-10T07:32:15.856" v="4514" actId="207"/>
          <ac:spMkLst>
            <pc:docMk/>
            <pc:sldMk cId="1096487597" sldId="810"/>
            <ac:spMk id="2" creationId="{9FED7C6F-F204-30D3-A591-30C07DC719EE}"/>
          </ac:spMkLst>
        </pc:spChg>
      </pc:sldChg>
      <pc:sldChg chg="addSp delSp modSp add mod">
        <pc:chgData name="Eva-Maria Aitsam" userId="a15b6d4c-2bff-45dc-85ea-29fe285143ba" providerId="ADAL" clId="{6A6CB025-C08B-4BDB-943A-001BC7425F84}" dt="2024-05-10T09:06:08.525" v="5364" actId="113"/>
        <pc:sldMkLst>
          <pc:docMk/>
          <pc:sldMk cId="0" sldId="811"/>
        </pc:sldMkLst>
        <pc:spChg chg="del">
          <ac:chgData name="Eva-Maria Aitsam" userId="a15b6d4c-2bff-45dc-85ea-29fe285143ba" providerId="ADAL" clId="{6A6CB025-C08B-4BDB-943A-001BC7425F84}" dt="2024-05-10T07:43:06.562" v="4532" actId="478"/>
          <ac:spMkLst>
            <pc:docMk/>
            <pc:sldMk cId="0" sldId="811"/>
            <ac:spMk id="2" creationId="{AD4D8624-209E-C450-81A0-D2624614E06D}"/>
          </ac:spMkLst>
        </pc:spChg>
        <pc:spChg chg="del">
          <ac:chgData name="Eva-Maria Aitsam" userId="a15b6d4c-2bff-45dc-85ea-29fe285143ba" providerId="ADAL" clId="{6A6CB025-C08B-4BDB-943A-001BC7425F84}" dt="2024-05-10T07:43:07.440" v="4533" actId="478"/>
          <ac:spMkLst>
            <pc:docMk/>
            <pc:sldMk cId="0" sldId="811"/>
            <ac:spMk id="3" creationId="{B49D4F33-7C7B-0475-1925-B9D61C9ACCA1}"/>
          </ac:spMkLst>
        </pc:spChg>
        <pc:spChg chg="mod">
          <ac:chgData name="Eva-Maria Aitsam" userId="a15b6d4c-2bff-45dc-85ea-29fe285143ba" providerId="ADAL" clId="{6A6CB025-C08B-4BDB-943A-001BC7425F84}" dt="2024-05-10T07:44:43.154" v="4568" actId="255"/>
          <ac:spMkLst>
            <pc:docMk/>
            <pc:sldMk cId="0" sldId="811"/>
            <ac:spMk id="5" creationId="{25C45B63-848C-2EC6-3BA0-8708A3610E65}"/>
          </ac:spMkLst>
        </pc:spChg>
        <pc:spChg chg="add mod">
          <ac:chgData name="Eva-Maria Aitsam" userId="a15b6d4c-2bff-45dc-85ea-29fe285143ba" providerId="ADAL" clId="{6A6CB025-C08B-4BDB-943A-001BC7425F84}" dt="2024-05-10T09:06:08.525" v="5364" actId="113"/>
          <ac:spMkLst>
            <pc:docMk/>
            <pc:sldMk cId="0" sldId="811"/>
            <ac:spMk id="7" creationId="{7DBA2589-DEDA-0714-047F-6122E27838E3}"/>
          </ac:spMkLst>
        </pc:spChg>
        <pc:spChg chg="add mod">
          <ac:chgData name="Eva-Maria Aitsam" userId="a15b6d4c-2bff-45dc-85ea-29fe285143ba" providerId="ADAL" clId="{6A6CB025-C08B-4BDB-943A-001BC7425F84}" dt="2024-05-10T07:44:53.114" v="4571" actId="14100"/>
          <ac:spMkLst>
            <pc:docMk/>
            <pc:sldMk cId="0" sldId="811"/>
            <ac:spMk id="9" creationId="{73E6E1E0-0E14-4433-56BC-FB1E3FE67F3D}"/>
          </ac:spMkLst>
        </pc:spChg>
        <pc:picChg chg="mod">
          <ac:chgData name="Eva-Maria Aitsam" userId="a15b6d4c-2bff-45dc-85ea-29fe285143ba" providerId="ADAL" clId="{6A6CB025-C08B-4BDB-943A-001BC7425F84}" dt="2024-05-10T07:44:56.904" v="4573" actId="1076"/>
          <ac:picMkLst>
            <pc:docMk/>
            <pc:sldMk cId="0" sldId="811"/>
            <ac:picMk id="4" creationId="{8245E7DC-224A-BEBA-AF7D-3CE6775B2FA4}"/>
          </ac:picMkLst>
        </pc:picChg>
      </pc:sldChg>
      <pc:sldChg chg="addSp delSp modSp add mod">
        <pc:chgData name="Eva-Maria Aitsam" userId="a15b6d4c-2bff-45dc-85ea-29fe285143ba" providerId="ADAL" clId="{6A6CB025-C08B-4BDB-943A-001BC7425F84}" dt="2024-05-10T07:56:16.662" v="4777" actId="113"/>
        <pc:sldMkLst>
          <pc:docMk/>
          <pc:sldMk cId="31126130" sldId="812"/>
        </pc:sldMkLst>
        <pc:spChg chg="add mod">
          <ac:chgData name="Eva-Maria Aitsam" userId="a15b6d4c-2bff-45dc-85ea-29fe285143ba" providerId="ADAL" clId="{6A6CB025-C08B-4BDB-943A-001BC7425F84}" dt="2024-05-10T07:48:15.747" v="4644" actId="255"/>
          <ac:spMkLst>
            <pc:docMk/>
            <pc:sldMk cId="31126130" sldId="812"/>
            <ac:spMk id="2" creationId="{FD5E49B7-6DA4-3366-4C47-D4128F93E081}"/>
          </ac:spMkLst>
        </pc:spChg>
        <pc:spChg chg="add mod">
          <ac:chgData name="Eva-Maria Aitsam" userId="a15b6d4c-2bff-45dc-85ea-29fe285143ba" providerId="ADAL" clId="{6A6CB025-C08B-4BDB-943A-001BC7425F84}" dt="2024-05-10T07:56:16.662" v="4777" actId="113"/>
          <ac:spMkLst>
            <pc:docMk/>
            <pc:sldMk cId="31126130" sldId="812"/>
            <ac:spMk id="3" creationId="{D9FFAA1A-E5CC-0D5E-D46A-2AA4D414E1C1}"/>
          </ac:spMkLst>
        </pc:spChg>
        <pc:spChg chg="del">
          <ac:chgData name="Eva-Maria Aitsam" userId="a15b6d4c-2bff-45dc-85ea-29fe285143ba" providerId="ADAL" clId="{6A6CB025-C08B-4BDB-943A-001BC7425F84}" dt="2024-05-10T07:47:54.772" v="4638" actId="478"/>
          <ac:spMkLst>
            <pc:docMk/>
            <pc:sldMk cId="31126130" sldId="812"/>
            <ac:spMk id="5" creationId="{25C45B63-848C-2EC6-3BA0-8708A3610E65}"/>
          </ac:spMkLst>
        </pc:spChg>
        <pc:spChg chg="add mod">
          <ac:chgData name="Eva-Maria Aitsam" userId="a15b6d4c-2bff-45dc-85ea-29fe285143ba" providerId="ADAL" clId="{6A6CB025-C08B-4BDB-943A-001BC7425F84}" dt="2024-05-10T07:48:20.320" v="4646" actId="1076"/>
          <ac:spMkLst>
            <pc:docMk/>
            <pc:sldMk cId="31126130" sldId="812"/>
            <ac:spMk id="6" creationId="{7ED74C8B-30A5-E838-8968-A2B66787CF86}"/>
          </ac:spMkLst>
        </pc:spChg>
        <pc:spChg chg="del">
          <ac:chgData name="Eva-Maria Aitsam" userId="a15b6d4c-2bff-45dc-85ea-29fe285143ba" providerId="ADAL" clId="{6A6CB025-C08B-4BDB-943A-001BC7425F84}" dt="2024-05-10T07:47:55.841" v="4639" actId="478"/>
          <ac:spMkLst>
            <pc:docMk/>
            <pc:sldMk cId="31126130" sldId="812"/>
            <ac:spMk id="7" creationId="{7DBA2589-DEDA-0714-047F-6122E27838E3}"/>
          </ac:spMkLst>
        </pc:spChg>
        <pc:spChg chg="del">
          <ac:chgData name="Eva-Maria Aitsam" userId="a15b6d4c-2bff-45dc-85ea-29fe285143ba" providerId="ADAL" clId="{6A6CB025-C08B-4BDB-943A-001BC7425F84}" dt="2024-05-10T07:47:50.693" v="4635" actId="478"/>
          <ac:spMkLst>
            <pc:docMk/>
            <pc:sldMk cId="31126130" sldId="812"/>
            <ac:spMk id="9" creationId="{73E6E1E0-0E14-4433-56BC-FB1E3FE67F3D}"/>
          </ac:spMkLst>
        </pc:spChg>
        <pc:picChg chg="add del mod">
          <ac:chgData name="Eva-Maria Aitsam" userId="a15b6d4c-2bff-45dc-85ea-29fe285143ba" providerId="ADAL" clId="{6A6CB025-C08B-4BDB-943A-001BC7425F84}" dt="2024-05-10T07:48:01.913" v="4640" actId="29295"/>
          <ac:picMkLst>
            <pc:docMk/>
            <pc:sldMk cId="31126130" sldId="812"/>
            <ac:picMk id="4" creationId="{8245E7DC-224A-BEBA-AF7D-3CE6775B2FA4}"/>
          </ac:picMkLst>
        </pc:picChg>
      </pc:sldChg>
      <pc:sldChg chg="addSp delSp modSp add mod ord">
        <pc:chgData name="Eva-Maria Aitsam" userId="a15b6d4c-2bff-45dc-85ea-29fe285143ba" providerId="ADAL" clId="{6A6CB025-C08B-4BDB-943A-001BC7425F84}" dt="2024-05-10T12:17:18.977" v="7028" actId="20577"/>
        <pc:sldMkLst>
          <pc:docMk/>
          <pc:sldMk cId="0" sldId="813"/>
        </pc:sldMkLst>
        <pc:spChg chg="mod">
          <ac:chgData name="Eva-Maria Aitsam" userId="a15b6d4c-2bff-45dc-85ea-29fe285143ba" providerId="ADAL" clId="{6A6CB025-C08B-4BDB-943A-001BC7425F84}" dt="2024-05-10T12:17:18.977" v="7028" actId="20577"/>
          <ac:spMkLst>
            <pc:docMk/>
            <pc:sldMk cId="0" sldId="813"/>
            <ac:spMk id="2" creationId="{7935C690-0030-3453-53F7-6651CD440678}"/>
          </ac:spMkLst>
        </pc:spChg>
        <pc:spChg chg="mod">
          <ac:chgData name="Eva-Maria Aitsam" userId="a15b6d4c-2bff-45dc-85ea-29fe285143ba" providerId="ADAL" clId="{6A6CB025-C08B-4BDB-943A-001BC7425F84}" dt="2024-05-10T08:12:20.650" v="5057" actId="1076"/>
          <ac:spMkLst>
            <pc:docMk/>
            <pc:sldMk cId="0" sldId="813"/>
            <ac:spMk id="4" creationId="{2CDB41D3-F8C0-4E26-F282-D6C53F8D6369}"/>
          </ac:spMkLst>
        </pc:spChg>
        <pc:spChg chg="add del mod">
          <ac:chgData name="Eva-Maria Aitsam" userId="a15b6d4c-2bff-45dc-85ea-29fe285143ba" providerId="ADAL" clId="{6A6CB025-C08B-4BDB-943A-001BC7425F84}" dt="2024-05-10T08:13:22.244" v="5092" actId="478"/>
          <ac:spMkLst>
            <pc:docMk/>
            <pc:sldMk cId="0" sldId="813"/>
            <ac:spMk id="5" creationId="{C6D56122-20B4-4BB8-B022-A2666B893DAE}"/>
          </ac:spMkLst>
        </pc:spChg>
        <pc:spChg chg="add del mod">
          <ac:chgData name="Eva-Maria Aitsam" userId="a15b6d4c-2bff-45dc-85ea-29fe285143ba" providerId="ADAL" clId="{6A6CB025-C08B-4BDB-943A-001BC7425F84}" dt="2024-05-10T08:13:23.058" v="5093" actId="478"/>
          <ac:spMkLst>
            <pc:docMk/>
            <pc:sldMk cId="0" sldId="813"/>
            <ac:spMk id="6" creationId="{E91375FA-BE71-104F-5B6B-739980F8DB4D}"/>
          </ac:spMkLst>
        </pc:spChg>
        <pc:spChg chg="add del mod">
          <ac:chgData name="Eva-Maria Aitsam" userId="a15b6d4c-2bff-45dc-85ea-29fe285143ba" providerId="ADAL" clId="{6A6CB025-C08B-4BDB-943A-001BC7425F84}" dt="2024-05-10T08:12:15.521" v="5055" actId="21"/>
          <ac:spMkLst>
            <pc:docMk/>
            <pc:sldMk cId="0" sldId="813"/>
            <ac:spMk id="7" creationId="{A34D1144-F91E-9B6F-73DC-1C24932A74F0}"/>
          </ac:spMkLst>
        </pc:spChg>
        <pc:spChg chg="add mod">
          <ac:chgData name="Eva-Maria Aitsam" userId="a15b6d4c-2bff-45dc-85ea-29fe285143ba" providerId="ADAL" clId="{6A6CB025-C08B-4BDB-943A-001BC7425F84}" dt="2024-05-10T11:35:39.992" v="6401" actId="113"/>
          <ac:spMkLst>
            <pc:docMk/>
            <pc:sldMk cId="0" sldId="813"/>
            <ac:spMk id="8" creationId="{2CB4FFDB-362C-9F4F-85EA-94B7ADE0D2A9}"/>
          </ac:spMkLst>
        </pc:spChg>
        <pc:spChg chg="add mod">
          <ac:chgData name="Eva-Maria Aitsam" userId="a15b6d4c-2bff-45dc-85ea-29fe285143ba" providerId="ADAL" clId="{6A6CB025-C08B-4BDB-943A-001BC7425F84}" dt="2024-05-10T08:13:23.761" v="5094"/>
          <ac:spMkLst>
            <pc:docMk/>
            <pc:sldMk cId="0" sldId="813"/>
            <ac:spMk id="9" creationId="{7DEF7682-A295-CC31-F9D4-A890F41F9FB8}"/>
          </ac:spMkLst>
        </pc:spChg>
        <pc:spChg chg="add mod">
          <ac:chgData name="Eva-Maria Aitsam" userId="a15b6d4c-2bff-45dc-85ea-29fe285143ba" providerId="ADAL" clId="{6A6CB025-C08B-4BDB-943A-001BC7425F84}" dt="2024-05-10T08:13:23.761" v="5094"/>
          <ac:spMkLst>
            <pc:docMk/>
            <pc:sldMk cId="0" sldId="813"/>
            <ac:spMk id="10" creationId="{D06F7A04-B3BB-81FF-09A4-C8FF49B12CB0}"/>
          </ac:spMkLst>
        </pc:spChg>
        <pc:picChg chg="mod">
          <ac:chgData name="Eva-Maria Aitsam" userId="a15b6d4c-2bff-45dc-85ea-29fe285143ba" providerId="ADAL" clId="{6A6CB025-C08B-4BDB-943A-001BC7425F84}" dt="2024-05-10T08:00:28.764" v="4870" actId="1076"/>
          <ac:picMkLst>
            <pc:docMk/>
            <pc:sldMk cId="0" sldId="813"/>
            <ac:picMk id="3" creationId="{B75E560E-17B5-4445-8740-7FE7A69B1EFF}"/>
          </ac:picMkLst>
        </pc:picChg>
      </pc:sldChg>
      <pc:sldChg chg="addSp delSp modSp add del mod">
        <pc:chgData name="Eva-Maria Aitsam" userId="a15b6d4c-2bff-45dc-85ea-29fe285143ba" providerId="ADAL" clId="{6A6CB025-C08B-4BDB-943A-001BC7425F84}" dt="2024-05-10T09:05:52.529" v="5363" actId="47"/>
        <pc:sldMkLst>
          <pc:docMk/>
          <pc:sldMk cId="291380705" sldId="814"/>
        </pc:sldMkLst>
        <pc:spChg chg="del">
          <ac:chgData name="Eva-Maria Aitsam" userId="a15b6d4c-2bff-45dc-85ea-29fe285143ba" providerId="ADAL" clId="{6A6CB025-C08B-4BDB-943A-001BC7425F84}" dt="2024-05-10T08:14:36.869" v="5099" actId="478"/>
          <ac:spMkLst>
            <pc:docMk/>
            <pc:sldMk cId="291380705" sldId="814"/>
            <ac:spMk id="2" creationId="{734AE4CF-8122-7EF0-A5C0-383E38C670C7}"/>
          </ac:spMkLst>
        </pc:spChg>
        <pc:spChg chg="mod">
          <ac:chgData name="Eva-Maria Aitsam" userId="a15b6d4c-2bff-45dc-85ea-29fe285143ba" providerId="ADAL" clId="{6A6CB025-C08B-4BDB-943A-001BC7425F84}" dt="2024-05-10T08:14:54.307" v="5136" actId="6549"/>
          <ac:spMkLst>
            <pc:docMk/>
            <pc:sldMk cId="291380705" sldId="814"/>
            <ac:spMk id="6" creationId="{21764FDC-210C-8347-DCAE-F8CAD53B6192}"/>
          </ac:spMkLst>
        </pc:spChg>
        <pc:spChg chg="add del mod">
          <ac:chgData name="Eva-Maria Aitsam" userId="a15b6d4c-2bff-45dc-85ea-29fe285143ba" providerId="ADAL" clId="{6A6CB025-C08B-4BDB-943A-001BC7425F84}" dt="2024-05-10T08:14:39.029" v="5100" actId="478"/>
          <ac:spMkLst>
            <pc:docMk/>
            <pc:sldMk cId="291380705" sldId="814"/>
            <ac:spMk id="9" creationId="{F9D3424F-4347-C52F-8C7F-0BD48A970F53}"/>
          </ac:spMkLst>
        </pc:spChg>
        <pc:picChg chg="del">
          <ac:chgData name="Eva-Maria Aitsam" userId="a15b6d4c-2bff-45dc-85ea-29fe285143ba" providerId="ADAL" clId="{6A6CB025-C08B-4BDB-943A-001BC7425F84}" dt="2024-05-10T08:14:40.659" v="5102" actId="478"/>
          <ac:picMkLst>
            <pc:docMk/>
            <pc:sldMk cId="291380705" sldId="814"/>
            <ac:picMk id="3" creationId="{AB19B7FB-FC5D-E502-64F5-BD87935E4176}"/>
          </ac:picMkLst>
        </pc:picChg>
        <pc:picChg chg="del">
          <ac:chgData name="Eva-Maria Aitsam" userId="a15b6d4c-2bff-45dc-85ea-29fe285143ba" providerId="ADAL" clId="{6A6CB025-C08B-4BDB-943A-001BC7425F84}" dt="2024-05-10T08:14:40.307" v="5101" actId="478"/>
          <ac:picMkLst>
            <pc:docMk/>
            <pc:sldMk cId="291380705" sldId="814"/>
            <ac:picMk id="4" creationId="{7F38E18A-56F7-A96A-AC05-EC0138A824D3}"/>
          </ac:picMkLst>
        </pc:picChg>
        <pc:picChg chg="del">
          <ac:chgData name="Eva-Maria Aitsam" userId="a15b6d4c-2bff-45dc-85ea-29fe285143ba" providerId="ADAL" clId="{6A6CB025-C08B-4BDB-943A-001BC7425F84}" dt="2024-05-10T08:14:35.507" v="5098" actId="478"/>
          <ac:picMkLst>
            <pc:docMk/>
            <pc:sldMk cId="291380705" sldId="814"/>
            <ac:picMk id="5" creationId="{419D55CA-E3AA-E8F5-53DC-5B10F5AA798A}"/>
          </ac:picMkLst>
        </pc:picChg>
        <pc:picChg chg="add mod">
          <ac:chgData name="Eva-Maria Aitsam" userId="a15b6d4c-2bff-45dc-85ea-29fe285143ba" providerId="ADAL" clId="{6A6CB025-C08B-4BDB-943A-001BC7425F84}" dt="2024-05-10T08:15:19.155" v="5142" actId="1076"/>
          <ac:picMkLst>
            <pc:docMk/>
            <pc:sldMk cId="291380705" sldId="814"/>
            <ac:picMk id="11" creationId="{64119231-C073-65AA-2F7A-CD939B102E12}"/>
          </ac:picMkLst>
        </pc:picChg>
        <pc:picChg chg="add mod">
          <ac:chgData name="Eva-Maria Aitsam" userId="a15b6d4c-2bff-45dc-85ea-29fe285143ba" providerId="ADAL" clId="{6A6CB025-C08B-4BDB-943A-001BC7425F84}" dt="2024-05-10T08:15:17.851" v="5141" actId="14100"/>
          <ac:picMkLst>
            <pc:docMk/>
            <pc:sldMk cId="291380705" sldId="814"/>
            <ac:picMk id="13" creationId="{944D3B8F-05B0-7A2F-66F0-AB173BAEBD29}"/>
          </ac:picMkLst>
        </pc:picChg>
      </pc:sldChg>
      <pc:sldChg chg="addSp delSp modSp del mod ord">
        <pc:chgData name="Eva-Maria Aitsam" userId="a15b6d4c-2bff-45dc-85ea-29fe285143ba" providerId="ADAL" clId="{6A6CB025-C08B-4BDB-943A-001BC7425F84}" dt="2024-05-10T12:04:39.369" v="6865" actId="47"/>
        <pc:sldMkLst>
          <pc:docMk/>
          <pc:sldMk cId="2405722156" sldId="815"/>
        </pc:sldMkLst>
        <pc:spChg chg="del">
          <ac:chgData name="Eva-Maria Aitsam" userId="a15b6d4c-2bff-45dc-85ea-29fe285143ba" providerId="ADAL" clId="{6A6CB025-C08B-4BDB-943A-001BC7425F84}" dt="2024-05-10T12:04:02.318" v="6864" actId="478"/>
          <ac:spMkLst>
            <pc:docMk/>
            <pc:sldMk cId="2405722156" sldId="815"/>
            <ac:spMk id="4" creationId="{F08F8969-DC9B-5006-B4E5-AACF2BBE4336}"/>
          </ac:spMkLst>
        </pc:spChg>
        <pc:picChg chg="add del mod ord">
          <ac:chgData name="Eva-Maria Aitsam" userId="a15b6d4c-2bff-45dc-85ea-29fe285143ba" providerId="ADAL" clId="{6A6CB025-C08B-4BDB-943A-001BC7425F84}" dt="2024-05-10T11:29:19.079" v="6338" actId="478"/>
          <ac:picMkLst>
            <pc:docMk/>
            <pc:sldMk cId="2405722156" sldId="815"/>
            <ac:picMk id="11" creationId="{8A66E6A5-4E5E-FA87-B564-32B9DC553D9E}"/>
          </ac:picMkLst>
        </pc:picChg>
      </pc:sldChg>
      <pc:sldChg chg="modSp add del mod">
        <pc:chgData name="Eva-Maria Aitsam" userId="a15b6d4c-2bff-45dc-85ea-29fe285143ba" providerId="ADAL" clId="{6A6CB025-C08B-4BDB-943A-001BC7425F84}" dt="2024-05-10T12:14:38.780" v="6963" actId="47"/>
        <pc:sldMkLst>
          <pc:docMk/>
          <pc:sldMk cId="524841623" sldId="820"/>
        </pc:sldMkLst>
        <pc:spChg chg="mod">
          <ac:chgData name="Eva-Maria Aitsam" userId="a15b6d4c-2bff-45dc-85ea-29fe285143ba" providerId="ADAL" clId="{6A6CB025-C08B-4BDB-943A-001BC7425F84}" dt="2024-05-10T12:14:22.821" v="6951" actId="21"/>
          <ac:spMkLst>
            <pc:docMk/>
            <pc:sldMk cId="524841623" sldId="820"/>
            <ac:spMk id="13" creationId="{0BBEA891-2B2D-F46D-FCBE-5D0AB529E348}"/>
          </ac:spMkLst>
        </pc:spChg>
      </pc:sldChg>
      <pc:sldChg chg="modSp mod">
        <pc:chgData name="Eva-Maria Aitsam" userId="a15b6d4c-2bff-45dc-85ea-29fe285143ba" providerId="ADAL" clId="{6A6CB025-C08B-4BDB-943A-001BC7425F84}" dt="2024-05-10T12:14:37.295" v="6962" actId="20577"/>
        <pc:sldMkLst>
          <pc:docMk/>
          <pc:sldMk cId="3289126660" sldId="821"/>
        </pc:sldMkLst>
        <pc:spChg chg="mod">
          <ac:chgData name="Eva-Maria Aitsam" userId="a15b6d4c-2bff-45dc-85ea-29fe285143ba" providerId="ADAL" clId="{6A6CB025-C08B-4BDB-943A-001BC7425F84}" dt="2024-05-10T12:14:37.295" v="6962" actId="20577"/>
          <ac:spMkLst>
            <pc:docMk/>
            <pc:sldMk cId="3289126660" sldId="821"/>
            <ac:spMk id="8" creationId="{1AF8E6C8-1316-ACC5-D252-0BECC8FC5906}"/>
          </ac:spMkLst>
        </pc:spChg>
      </pc:sldChg>
      <pc:sldChg chg="addSp delSp modSp new mod">
        <pc:chgData name="Eva-Maria Aitsam" userId="a15b6d4c-2bff-45dc-85ea-29fe285143ba" providerId="ADAL" clId="{6A6CB025-C08B-4BDB-943A-001BC7425F84}" dt="2024-05-10T12:37:00.295" v="7187" actId="1076"/>
        <pc:sldMkLst>
          <pc:docMk/>
          <pc:sldMk cId="4203581040" sldId="822"/>
        </pc:sldMkLst>
        <pc:spChg chg="del">
          <ac:chgData name="Eva-Maria Aitsam" userId="a15b6d4c-2bff-45dc-85ea-29fe285143ba" providerId="ADAL" clId="{6A6CB025-C08B-4BDB-943A-001BC7425F84}" dt="2024-05-10T11:39:22.682" v="6480" actId="478"/>
          <ac:spMkLst>
            <pc:docMk/>
            <pc:sldMk cId="4203581040" sldId="822"/>
            <ac:spMk id="2" creationId="{02C498C9-BA6E-5DA5-240B-F8C319A4324D}"/>
          </ac:spMkLst>
        </pc:spChg>
        <pc:spChg chg="del">
          <ac:chgData name="Eva-Maria Aitsam" userId="a15b6d4c-2bff-45dc-85ea-29fe285143ba" providerId="ADAL" clId="{6A6CB025-C08B-4BDB-943A-001BC7425F84}" dt="2024-05-10T11:39:23.915" v="6481" actId="478"/>
          <ac:spMkLst>
            <pc:docMk/>
            <pc:sldMk cId="4203581040" sldId="822"/>
            <ac:spMk id="3" creationId="{85D029A8-9CF4-EB4F-EDC4-002D0DDE6A10}"/>
          </ac:spMkLst>
        </pc:spChg>
        <pc:spChg chg="add mod">
          <ac:chgData name="Eva-Maria Aitsam" userId="a15b6d4c-2bff-45dc-85ea-29fe285143ba" providerId="ADAL" clId="{6A6CB025-C08B-4BDB-943A-001BC7425F84}" dt="2024-05-10T11:39:32.152" v="6485"/>
          <ac:spMkLst>
            <pc:docMk/>
            <pc:sldMk cId="4203581040" sldId="822"/>
            <ac:spMk id="6" creationId="{08E634BC-6F72-3BA4-A6F1-063F8D506884}"/>
          </ac:spMkLst>
        </pc:spChg>
        <pc:spChg chg="add mod">
          <ac:chgData name="Eva-Maria Aitsam" userId="a15b6d4c-2bff-45dc-85ea-29fe285143ba" providerId="ADAL" clId="{6A6CB025-C08B-4BDB-943A-001BC7425F84}" dt="2024-05-10T11:39:36.150" v="6486"/>
          <ac:spMkLst>
            <pc:docMk/>
            <pc:sldMk cId="4203581040" sldId="822"/>
            <ac:spMk id="7" creationId="{57C3EDA1-B3A5-4929-8BF3-3F6A493BE420}"/>
          </ac:spMkLst>
        </pc:spChg>
        <pc:spChg chg="add mod">
          <ac:chgData name="Eva-Maria Aitsam" userId="a15b6d4c-2bff-45dc-85ea-29fe285143ba" providerId="ADAL" clId="{6A6CB025-C08B-4BDB-943A-001BC7425F84}" dt="2024-05-10T11:39:57.646" v="6490" actId="1076"/>
          <ac:spMkLst>
            <pc:docMk/>
            <pc:sldMk cId="4203581040" sldId="822"/>
            <ac:spMk id="9" creationId="{F07847AF-3E4C-A077-C7AF-D2F9F4B91D67}"/>
          </ac:spMkLst>
        </pc:spChg>
        <pc:picChg chg="add mod">
          <ac:chgData name="Eva-Maria Aitsam" userId="a15b6d4c-2bff-45dc-85ea-29fe285143ba" providerId="ADAL" clId="{6A6CB025-C08B-4BDB-943A-001BC7425F84}" dt="2024-05-10T12:37:00.295" v="7187" actId="1076"/>
          <ac:picMkLst>
            <pc:docMk/>
            <pc:sldMk cId="4203581040" sldId="822"/>
            <ac:picMk id="5" creationId="{39CF4648-5B62-965A-7424-814AF7B97241}"/>
          </ac:picMkLst>
        </pc:picChg>
      </pc:sldChg>
      <pc:sldChg chg="addSp delSp modSp add mod ord">
        <pc:chgData name="Eva-Maria Aitsam" userId="a15b6d4c-2bff-45dc-85ea-29fe285143ba" providerId="ADAL" clId="{6A6CB025-C08B-4BDB-943A-001BC7425F84}" dt="2024-05-10T12:07:44.860" v="6890" actId="1076"/>
        <pc:sldMkLst>
          <pc:docMk/>
          <pc:sldMk cId="2478173880" sldId="823"/>
        </pc:sldMkLst>
        <pc:spChg chg="mod">
          <ac:chgData name="Eva-Maria Aitsam" userId="a15b6d4c-2bff-45dc-85ea-29fe285143ba" providerId="ADAL" clId="{6A6CB025-C08B-4BDB-943A-001BC7425F84}" dt="2024-05-10T12:06:24.276" v="6875" actId="1076"/>
          <ac:spMkLst>
            <pc:docMk/>
            <pc:sldMk cId="2478173880" sldId="823"/>
            <ac:spMk id="9" creationId="{F07847AF-3E4C-A077-C7AF-D2F9F4B91D67}"/>
          </ac:spMkLst>
        </pc:spChg>
        <pc:picChg chg="add mod ord modCrop">
          <ac:chgData name="Eva-Maria Aitsam" userId="a15b6d4c-2bff-45dc-85ea-29fe285143ba" providerId="ADAL" clId="{6A6CB025-C08B-4BDB-943A-001BC7425F84}" dt="2024-05-10T12:07:44.860" v="6890" actId="1076"/>
          <ac:picMkLst>
            <pc:docMk/>
            <pc:sldMk cId="2478173880" sldId="823"/>
            <ac:picMk id="3" creationId="{E799D259-F9F2-BCB5-93DA-D35294914A43}"/>
          </ac:picMkLst>
        </pc:picChg>
        <pc:picChg chg="add mod">
          <ac:chgData name="Eva-Maria Aitsam" userId="a15b6d4c-2bff-45dc-85ea-29fe285143ba" providerId="ADAL" clId="{6A6CB025-C08B-4BDB-943A-001BC7425F84}" dt="2024-05-10T12:07:43.797" v="6889" actId="1076"/>
          <ac:picMkLst>
            <pc:docMk/>
            <pc:sldMk cId="2478173880" sldId="823"/>
            <ac:picMk id="4" creationId="{26E1B3E0-1500-AE83-273E-356A53C3080B}"/>
          </ac:picMkLst>
        </pc:picChg>
        <pc:picChg chg="del">
          <ac:chgData name="Eva-Maria Aitsam" userId="a15b6d4c-2bff-45dc-85ea-29fe285143ba" providerId="ADAL" clId="{6A6CB025-C08B-4BDB-943A-001BC7425F84}" dt="2024-05-10T11:41:57.867" v="6505" actId="478"/>
          <ac:picMkLst>
            <pc:docMk/>
            <pc:sldMk cId="2478173880" sldId="823"/>
            <ac:picMk id="5" creationId="{39CF4648-5B62-965A-7424-814AF7B97241}"/>
          </ac:picMkLst>
        </pc:picChg>
      </pc:sldChg>
      <pc:sldChg chg="addSp delSp modSp add del mod">
        <pc:chgData name="Eva-Maria Aitsam" userId="a15b6d4c-2bff-45dc-85ea-29fe285143ba" providerId="ADAL" clId="{6A6CB025-C08B-4BDB-943A-001BC7425F84}" dt="2024-05-10T12:37:04.293" v="7188" actId="47"/>
        <pc:sldMkLst>
          <pc:docMk/>
          <pc:sldMk cId="1743850146" sldId="824"/>
        </pc:sldMkLst>
        <pc:spChg chg="mod">
          <ac:chgData name="Eva-Maria Aitsam" userId="a15b6d4c-2bff-45dc-85ea-29fe285143ba" providerId="ADAL" clId="{6A6CB025-C08B-4BDB-943A-001BC7425F84}" dt="2024-05-10T11:43:37.899" v="6519" actId="1076"/>
          <ac:spMkLst>
            <pc:docMk/>
            <pc:sldMk cId="1743850146" sldId="824"/>
            <ac:spMk id="9" creationId="{F07847AF-3E4C-A077-C7AF-D2F9F4B91D67}"/>
          </ac:spMkLst>
        </pc:spChg>
        <pc:picChg chg="del">
          <ac:chgData name="Eva-Maria Aitsam" userId="a15b6d4c-2bff-45dc-85ea-29fe285143ba" providerId="ADAL" clId="{6A6CB025-C08B-4BDB-943A-001BC7425F84}" dt="2024-05-10T11:43:26.687" v="6514" actId="478"/>
          <ac:picMkLst>
            <pc:docMk/>
            <pc:sldMk cId="1743850146" sldId="824"/>
            <ac:picMk id="3" creationId="{E799D259-F9F2-BCB5-93DA-D35294914A43}"/>
          </ac:picMkLst>
        </pc:picChg>
        <pc:picChg chg="add mod">
          <ac:chgData name="Eva-Maria Aitsam" userId="a15b6d4c-2bff-45dc-85ea-29fe285143ba" providerId="ADAL" clId="{6A6CB025-C08B-4BDB-943A-001BC7425F84}" dt="2024-05-10T11:43:30.906" v="6517" actId="14100"/>
          <ac:picMkLst>
            <pc:docMk/>
            <pc:sldMk cId="1743850146" sldId="824"/>
            <ac:picMk id="4" creationId="{8B500F96-D665-6F1C-AA1D-28411CD76043}"/>
          </ac:picMkLst>
        </pc:picChg>
      </pc:sldChg>
      <pc:sldChg chg="addSp delSp modSp new mod ord">
        <pc:chgData name="Eva-Maria Aitsam" userId="a15b6d4c-2bff-45dc-85ea-29fe285143ba" providerId="ADAL" clId="{6A6CB025-C08B-4BDB-943A-001BC7425F84}" dt="2024-05-10T11:58:26.155" v="6848" actId="14100"/>
        <pc:sldMkLst>
          <pc:docMk/>
          <pc:sldMk cId="137390593" sldId="825"/>
        </pc:sldMkLst>
        <pc:spChg chg="del">
          <ac:chgData name="Eva-Maria Aitsam" userId="a15b6d4c-2bff-45dc-85ea-29fe285143ba" providerId="ADAL" clId="{6A6CB025-C08B-4BDB-943A-001BC7425F84}" dt="2024-05-10T11:57:51.053" v="6837" actId="478"/>
          <ac:spMkLst>
            <pc:docMk/>
            <pc:sldMk cId="137390593" sldId="825"/>
            <ac:spMk id="2" creationId="{DD293820-7BE0-AF53-2F76-9082FE90B052}"/>
          </ac:spMkLst>
        </pc:spChg>
        <pc:spChg chg="del">
          <ac:chgData name="Eva-Maria Aitsam" userId="a15b6d4c-2bff-45dc-85ea-29fe285143ba" providerId="ADAL" clId="{6A6CB025-C08B-4BDB-943A-001BC7425F84}" dt="2024-05-10T11:57:50.461" v="6836" actId="478"/>
          <ac:spMkLst>
            <pc:docMk/>
            <pc:sldMk cId="137390593" sldId="825"/>
            <ac:spMk id="3" creationId="{1B5986D3-35F4-83D0-37BE-EA5C13EF21A9}"/>
          </ac:spMkLst>
        </pc:spChg>
        <pc:spChg chg="add mod">
          <ac:chgData name="Eva-Maria Aitsam" userId="a15b6d4c-2bff-45dc-85ea-29fe285143ba" providerId="ADAL" clId="{6A6CB025-C08B-4BDB-943A-001BC7425F84}" dt="2024-05-10T11:58:03.819" v="6844"/>
          <ac:spMkLst>
            <pc:docMk/>
            <pc:sldMk cId="137390593" sldId="825"/>
            <ac:spMk id="5" creationId="{8044779A-4DB3-2436-C26D-AFCFB47E2244}"/>
          </ac:spMkLst>
        </pc:spChg>
        <pc:spChg chg="add mod">
          <ac:chgData name="Eva-Maria Aitsam" userId="a15b6d4c-2bff-45dc-85ea-29fe285143ba" providerId="ADAL" clId="{6A6CB025-C08B-4BDB-943A-001BC7425F84}" dt="2024-05-10T11:58:03.819" v="6844"/>
          <ac:spMkLst>
            <pc:docMk/>
            <pc:sldMk cId="137390593" sldId="825"/>
            <ac:spMk id="6" creationId="{3738F5F5-B03D-C8B3-138E-E41AD90DA037}"/>
          </ac:spMkLst>
        </pc:spChg>
        <pc:picChg chg="add mod">
          <ac:chgData name="Eva-Maria Aitsam" userId="a15b6d4c-2bff-45dc-85ea-29fe285143ba" providerId="ADAL" clId="{6A6CB025-C08B-4BDB-943A-001BC7425F84}" dt="2024-05-10T11:58:26.155" v="6848" actId="14100"/>
          <ac:picMkLst>
            <pc:docMk/>
            <pc:sldMk cId="137390593" sldId="825"/>
            <ac:picMk id="4" creationId="{17228DDD-370E-2BF1-0B24-868956226B45}"/>
          </ac:picMkLst>
        </pc:picChg>
      </pc:sldChg>
      <pc:sldChg chg="addSp delSp modSp add mod ord">
        <pc:chgData name="Eva-Maria Aitsam" userId="a15b6d4c-2bff-45dc-85ea-29fe285143ba" providerId="ADAL" clId="{6A6CB025-C08B-4BDB-943A-001BC7425F84}" dt="2024-05-10T12:11:35.318" v="6932"/>
        <pc:sldMkLst>
          <pc:docMk/>
          <pc:sldMk cId="3030831816" sldId="826"/>
        </pc:sldMkLst>
        <pc:picChg chg="add mod">
          <ac:chgData name="Eva-Maria Aitsam" userId="a15b6d4c-2bff-45dc-85ea-29fe285143ba" providerId="ADAL" clId="{6A6CB025-C08B-4BDB-943A-001BC7425F84}" dt="2024-05-10T12:11:17.674" v="6927" actId="554"/>
          <ac:picMkLst>
            <pc:docMk/>
            <pc:sldMk cId="3030831816" sldId="826"/>
            <ac:picMk id="3" creationId="{C3AF2BEB-4E91-C1C7-34BE-69050C6D9809}"/>
          </ac:picMkLst>
        </pc:picChg>
        <pc:picChg chg="del">
          <ac:chgData name="Eva-Maria Aitsam" userId="a15b6d4c-2bff-45dc-85ea-29fe285143ba" providerId="ADAL" clId="{6A6CB025-C08B-4BDB-943A-001BC7425F84}" dt="2024-05-10T12:10:02.608" v="6895" actId="478"/>
          <ac:picMkLst>
            <pc:docMk/>
            <pc:sldMk cId="3030831816" sldId="826"/>
            <ac:picMk id="6" creationId="{01C6CD32-DC76-B3B1-416E-DCE2E4891327}"/>
          </ac:picMkLst>
        </pc:picChg>
        <pc:picChg chg="add mod">
          <ac:chgData name="Eva-Maria Aitsam" userId="a15b6d4c-2bff-45dc-85ea-29fe285143ba" providerId="ADAL" clId="{6A6CB025-C08B-4BDB-943A-001BC7425F84}" dt="2024-05-10T12:11:17.674" v="6927" actId="554"/>
          <ac:picMkLst>
            <pc:docMk/>
            <pc:sldMk cId="3030831816" sldId="826"/>
            <ac:picMk id="8" creationId="{706AA55E-B34F-E914-A68B-B51F5E70C29F}"/>
          </ac:picMkLst>
        </pc:picChg>
        <pc:picChg chg="add mod">
          <ac:chgData name="Eva-Maria Aitsam" userId="a15b6d4c-2bff-45dc-85ea-29fe285143ba" providerId="ADAL" clId="{6A6CB025-C08B-4BDB-943A-001BC7425F84}" dt="2024-05-10T12:11:21.715" v="6928" actId="554"/>
          <ac:picMkLst>
            <pc:docMk/>
            <pc:sldMk cId="3030831816" sldId="826"/>
            <ac:picMk id="10" creationId="{69A923FD-D286-5E09-2D2D-382DECC05A28}"/>
          </ac:picMkLst>
        </pc:picChg>
        <pc:picChg chg="add mod">
          <ac:chgData name="Eva-Maria Aitsam" userId="a15b6d4c-2bff-45dc-85ea-29fe285143ba" providerId="ADAL" clId="{6A6CB025-C08B-4BDB-943A-001BC7425F84}" dt="2024-05-10T12:11:21.715" v="6928" actId="554"/>
          <ac:picMkLst>
            <pc:docMk/>
            <pc:sldMk cId="3030831816" sldId="826"/>
            <ac:picMk id="12" creationId="{7685CB0D-4FD6-D1A9-360F-357B2C67CF0C}"/>
          </ac:picMkLst>
        </pc:picChg>
        <pc:picChg chg="add mod">
          <ac:chgData name="Eva-Maria Aitsam" userId="a15b6d4c-2bff-45dc-85ea-29fe285143ba" providerId="ADAL" clId="{6A6CB025-C08B-4BDB-943A-001BC7425F84}" dt="2024-05-10T12:11:17.674" v="6927" actId="554"/>
          <ac:picMkLst>
            <pc:docMk/>
            <pc:sldMk cId="3030831816" sldId="826"/>
            <ac:picMk id="14" creationId="{88FB4EB3-B544-CDAB-90C6-0D803B81D461}"/>
          </ac:picMkLst>
        </pc:picChg>
        <pc:picChg chg="add mod">
          <ac:chgData name="Eva-Maria Aitsam" userId="a15b6d4c-2bff-45dc-85ea-29fe285143ba" providerId="ADAL" clId="{6A6CB025-C08B-4BDB-943A-001BC7425F84}" dt="2024-05-10T12:11:21.715" v="6928" actId="554"/>
          <ac:picMkLst>
            <pc:docMk/>
            <pc:sldMk cId="3030831816" sldId="826"/>
            <ac:picMk id="16" creationId="{EE2CDD46-528F-CB8A-FCFB-0A6CBE561C6A}"/>
          </ac:picMkLst>
        </pc:picChg>
      </pc:sldChg>
      <pc:sldChg chg="del">
        <pc:chgData name="Eva-Maria Aitsam" userId="a15b6d4c-2bff-45dc-85ea-29fe285143ba" providerId="ADAL" clId="{6A6CB025-C08B-4BDB-943A-001BC7425F84}" dt="2024-05-10T12:06:02.669" v="6868" actId="47"/>
        <pc:sldMkLst>
          <pc:docMk/>
          <pc:sldMk cId="3388155250" sldId="826"/>
        </pc:sldMkLst>
      </pc:sldChg>
      <pc:sldChg chg="del">
        <pc:chgData name="Eva-Maria Aitsam" userId="a15b6d4c-2bff-45dc-85ea-29fe285143ba" providerId="ADAL" clId="{6A6CB025-C08B-4BDB-943A-001BC7425F84}" dt="2024-05-10T12:06:02.669" v="6868" actId="47"/>
        <pc:sldMkLst>
          <pc:docMk/>
          <pc:sldMk cId="971516690" sldId="827"/>
        </pc:sldMkLst>
      </pc:sldChg>
      <pc:sldChg chg="del">
        <pc:chgData name="Eva-Maria Aitsam" userId="a15b6d4c-2bff-45dc-85ea-29fe285143ba" providerId="ADAL" clId="{6A6CB025-C08B-4BDB-943A-001BC7425F84}" dt="2024-05-10T12:06:02.669" v="6868" actId="47"/>
        <pc:sldMkLst>
          <pc:docMk/>
          <pc:sldMk cId="4002198867" sldId="828"/>
        </pc:sldMkLst>
      </pc:sldChg>
      <pc:sldMasterChg chg="setBg delSldLayout modSldLayout">
        <pc:chgData name="Eva-Maria Aitsam" userId="a15b6d4c-2bff-45dc-85ea-29fe285143ba" providerId="ADAL" clId="{6A6CB025-C08B-4BDB-943A-001BC7425F84}" dt="2024-05-10T08:12:01.065" v="5052" actId="47"/>
        <pc:sldMasterMkLst>
          <pc:docMk/>
          <pc:sldMasterMk cId="2816168324" sldId="2147483668"/>
        </pc:sldMasterMkLst>
        <pc:sldLayoutChg chg="setBg">
          <pc:chgData name="Eva-Maria Aitsam" userId="a15b6d4c-2bff-45dc-85ea-29fe285143ba" providerId="ADAL" clId="{6A6CB025-C08B-4BDB-943A-001BC7425F84}" dt="2024-05-08T13:53:25.197" v="13"/>
          <pc:sldLayoutMkLst>
            <pc:docMk/>
            <pc:sldMasterMk cId="2816168324" sldId="2147483668"/>
            <pc:sldLayoutMk cId="766327983" sldId="2147483660"/>
          </pc:sldLayoutMkLst>
        </pc:sldLayoutChg>
        <pc:sldLayoutChg chg="setBg">
          <pc:chgData name="Eva-Maria Aitsam" userId="a15b6d4c-2bff-45dc-85ea-29fe285143ba" providerId="ADAL" clId="{6A6CB025-C08B-4BDB-943A-001BC7425F84}" dt="2024-05-08T13:53:25.197" v="13"/>
          <pc:sldLayoutMkLst>
            <pc:docMk/>
            <pc:sldMasterMk cId="2816168324" sldId="2147483668"/>
            <pc:sldLayoutMk cId="3297398411" sldId="2147483661"/>
          </pc:sldLayoutMkLst>
        </pc:sldLayoutChg>
        <pc:sldLayoutChg chg="setBg">
          <pc:chgData name="Eva-Maria Aitsam" userId="a15b6d4c-2bff-45dc-85ea-29fe285143ba" providerId="ADAL" clId="{6A6CB025-C08B-4BDB-943A-001BC7425F84}" dt="2024-05-08T13:53:25.197" v="13"/>
          <pc:sldLayoutMkLst>
            <pc:docMk/>
            <pc:sldMasterMk cId="2816168324" sldId="2147483668"/>
            <pc:sldLayoutMk cId="2800107441" sldId="2147483662"/>
          </pc:sldLayoutMkLst>
        </pc:sldLayoutChg>
        <pc:sldLayoutChg chg="setBg">
          <pc:chgData name="Eva-Maria Aitsam" userId="a15b6d4c-2bff-45dc-85ea-29fe285143ba" providerId="ADAL" clId="{6A6CB025-C08B-4BDB-943A-001BC7425F84}" dt="2024-05-08T13:53:25.197" v="13"/>
          <pc:sldLayoutMkLst>
            <pc:docMk/>
            <pc:sldMasterMk cId="2816168324" sldId="2147483668"/>
            <pc:sldLayoutMk cId="1771583988" sldId="2147483663"/>
          </pc:sldLayoutMkLst>
        </pc:sldLayoutChg>
        <pc:sldLayoutChg chg="setBg">
          <pc:chgData name="Eva-Maria Aitsam" userId="a15b6d4c-2bff-45dc-85ea-29fe285143ba" providerId="ADAL" clId="{6A6CB025-C08B-4BDB-943A-001BC7425F84}" dt="2024-05-08T13:53:25.197" v="13"/>
          <pc:sldLayoutMkLst>
            <pc:docMk/>
            <pc:sldMasterMk cId="2816168324" sldId="2147483668"/>
            <pc:sldLayoutMk cId="3686143214" sldId="2147483664"/>
          </pc:sldLayoutMkLst>
        </pc:sldLayoutChg>
        <pc:sldLayoutChg chg="setBg">
          <pc:chgData name="Eva-Maria Aitsam" userId="a15b6d4c-2bff-45dc-85ea-29fe285143ba" providerId="ADAL" clId="{6A6CB025-C08B-4BDB-943A-001BC7425F84}" dt="2024-05-08T13:53:25.197" v="13"/>
          <pc:sldLayoutMkLst>
            <pc:docMk/>
            <pc:sldMasterMk cId="2816168324" sldId="2147483668"/>
            <pc:sldLayoutMk cId="741026944" sldId="2147483666"/>
          </pc:sldLayoutMkLst>
        </pc:sldLayoutChg>
        <pc:sldLayoutChg chg="setBg">
          <pc:chgData name="Eva-Maria Aitsam" userId="a15b6d4c-2bff-45dc-85ea-29fe285143ba" providerId="ADAL" clId="{6A6CB025-C08B-4BDB-943A-001BC7425F84}" dt="2024-05-08T13:53:25.197" v="13"/>
          <pc:sldLayoutMkLst>
            <pc:docMk/>
            <pc:sldMasterMk cId="2816168324" sldId="2147483668"/>
            <pc:sldLayoutMk cId="2460695461" sldId="2147483670"/>
          </pc:sldLayoutMkLst>
        </pc:sldLayoutChg>
        <pc:sldLayoutChg chg="setBg">
          <pc:chgData name="Eva-Maria Aitsam" userId="a15b6d4c-2bff-45dc-85ea-29fe285143ba" providerId="ADAL" clId="{6A6CB025-C08B-4BDB-943A-001BC7425F84}" dt="2024-05-08T13:53:25.197" v="13"/>
          <pc:sldLayoutMkLst>
            <pc:docMk/>
            <pc:sldMasterMk cId="2816168324" sldId="2147483668"/>
            <pc:sldLayoutMk cId="4004352316" sldId="2147483671"/>
          </pc:sldLayoutMkLst>
        </pc:sldLayoutChg>
        <pc:sldLayoutChg chg="setBg">
          <pc:chgData name="Eva-Maria Aitsam" userId="a15b6d4c-2bff-45dc-85ea-29fe285143ba" providerId="ADAL" clId="{6A6CB025-C08B-4BDB-943A-001BC7425F84}" dt="2024-05-08T13:53:25.197" v="13"/>
          <pc:sldLayoutMkLst>
            <pc:docMk/>
            <pc:sldMasterMk cId="2816168324" sldId="2147483668"/>
            <pc:sldLayoutMk cId="2610410263" sldId="2147483673"/>
          </pc:sldLayoutMkLst>
        </pc:sldLayoutChg>
        <pc:sldLayoutChg chg="setBg">
          <pc:chgData name="Eva-Maria Aitsam" userId="a15b6d4c-2bff-45dc-85ea-29fe285143ba" providerId="ADAL" clId="{6A6CB025-C08B-4BDB-943A-001BC7425F84}" dt="2024-05-08T13:53:25.197" v="13"/>
          <pc:sldLayoutMkLst>
            <pc:docMk/>
            <pc:sldMasterMk cId="2816168324" sldId="2147483668"/>
            <pc:sldLayoutMk cId="1337129731" sldId="2147483674"/>
          </pc:sldLayoutMkLst>
        </pc:sldLayoutChg>
        <pc:sldLayoutChg chg="del">
          <pc:chgData name="Eva-Maria Aitsam" userId="a15b6d4c-2bff-45dc-85ea-29fe285143ba" providerId="ADAL" clId="{6A6CB025-C08B-4BDB-943A-001BC7425F84}" dt="2024-05-10T08:12:01.065" v="5052" actId="47"/>
          <pc:sldLayoutMkLst>
            <pc:docMk/>
            <pc:sldMasterMk cId="2816168324" sldId="2147483668"/>
            <pc:sldLayoutMk cId="1203788264" sldId="2147483675"/>
          </pc:sldLayoutMkLst>
        </pc:sldLayoutChg>
        <pc:sldLayoutChg chg="setBg">
          <pc:chgData name="Eva-Maria Aitsam" userId="a15b6d4c-2bff-45dc-85ea-29fe285143ba" providerId="ADAL" clId="{6A6CB025-C08B-4BDB-943A-001BC7425F84}" dt="2024-05-08T13:53:25.197" v="13"/>
          <pc:sldLayoutMkLst>
            <pc:docMk/>
            <pc:sldMasterMk cId="2816168324" sldId="2147483668"/>
            <pc:sldLayoutMk cId="1800719667" sldId="2147483675"/>
          </pc:sldLayoutMkLst>
        </pc:sldLayoutChg>
        <pc:sldLayoutChg chg="del">
          <pc:chgData name="Eva-Maria Aitsam" userId="a15b6d4c-2bff-45dc-85ea-29fe285143ba" providerId="ADAL" clId="{6A6CB025-C08B-4BDB-943A-001BC7425F84}" dt="2024-05-10T08:09:49.187" v="5046" actId="47"/>
          <pc:sldLayoutMkLst>
            <pc:docMk/>
            <pc:sldMasterMk cId="2816168324" sldId="2147483668"/>
            <pc:sldLayoutMk cId="1175426492" sldId="2147483676"/>
          </pc:sldLayoutMkLst>
        </pc:sldLayoutChg>
        <pc:sldLayoutChg chg="setBg">
          <pc:chgData name="Eva-Maria Aitsam" userId="a15b6d4c-2bff-45dc-85ea-29fe285143ba" providerId="ADAL" clId="{6A6CB025-C08B-4BDB-943A-001BC7425F84}" dt="2024-05-08T13:53:25.197" v="13"/>
          <pc:sldLayoutMkLst>
            <pc:docMk/>
            <pc:sldMasterMk cId="2816168324" sldId="2147483668"/>
            <pc:sldLayoutMk cId="3632059108" sldId="2147483676"/>
          </pc:sldLayoutMkLst>
        </pc:sldLayoutChg>
      </pc:sldMasterChg>
    </pc:docChg>
  </pc:docChgLst>
  <pc:docChgLst>
    <pc:chgData name="Jaak-Adam Looveer" userId="S::jaak-adam.looveer@tallinnlv.ee::e4da5067-2862-4f12-a49d-0dd49e3f0dce" providerId="AD" clId="Web-{8882AFC1-5017-496B-A659-7142E864244E}"/>
    <pc:docChg chg="delSld modSld">
      <pc:chgData name="Jaak-Adam Looveer" userId="S::jaak-adam.looveer@tallinnlv.ee::e4da5067-2862-4f12-a49d-0dd49e3f0dce" providerId="AD" clId="Web-{8882AFC1-5017-496B-A659-7142E864244E}" dt="2024-03-26T13:52:58.920" v="256"/>
      <pc:docMkLst>
        <pc:docMk/>
      </pc:docMkLst>
      <pc:sldChg chg="del">
        <pc:chgData name="Jaak-Adam Looveer" userId="S::jaak-adam.looveer@tallinnlv.ee::e4da5067-2862-4f12-a49d-0dd49e3f0dce" providerId="AD" clId="Web-{8882AFC1-5017-496B-A659-7142E864244E}" dt="2024-03-26T13:33:26.903" v="71"/>
        <pc:sldMkLst>
          <pc:docMk/>
          <pc:sldMk cId="2538025303" sldId="635"/>
        </pc:sldMkLst>
      </pc:sldChg>
      <pc:sldChg chg="addSp modSp">
        <pc:chgData name="Jaak-Adam Looveer" userId="S::jaak-adam.looveer@tallinnlv.ee::e4da5067-2862-4f12-a49d-0dd49e3f0dce" providerId="AD" clId="Web-{8882AFC1-5017-496B-A659-7142E864244E}" dt="2024-03-26T13:02:06.236" v="45" actId="14100"/>
        <pc:sldMkLst>
          <pc:docMk/>
          <pc:sldMk cId="1879320492" sldId="657"/>
        </pc:sldMkLst>
        <pc:spChg chg="add mod">
          <ac:chgData name="Jaak-Adam Looveer" userId="S::jaak-adam.looveer@tallinnlv.ee::e4da5067-2862-4f12-a49d-0dd49e3f0dce" providerId="AD" clId="Web-{8882AFC1-5017-496B-A659-7142E864244E}" dt="2024-03-26T13:02:06.236" v="45" actId="14100"/>
          <ac:spMkLst>
            <pc:docMk/>
            <pc:sldMk cId="1879320492" sldId="657"/>
            <ac:spMk id="5" creationId="{917746C2-9A2F-2CDD-D9DB-78032B7EB5FC}"/>
          </ac:spMkLst>
        </pc:spChg>
      </pc:sldChg>
      <pc:sldChg chg="addSp delSp modSp">
        <pc:chgData name="Jaak-Adam Looveer" userId="S::jaak-adam.looveer@tallinnlv.ee::e4da5067-2862-4f12-a49d-0dd49e3f0dce" providerId="AD" clId="Web-{8882AFC1-5017-496B-A659-7142E864244E}" dt="2024-03-26T13:52:58.920" v="256"/>
        <pc:sldMkLst>
          <pc:docMk/>
          <pc:sldMk cId="3091169970" sldId="662"/>
        </pc:sldMkLst>
        <pc:spChg chg="mod">
          <ac:chgData name="Jaak-Adam Looveer" userId="S::jaak-adam.looveer@tallinnlv.ee::e4da5067-2862-4f12-a49d-0dd49e3f0dce" providerId="AD" clId="Web-{8882AFC1-5017-496B-A659-7142E864244E}" dt="2024-03-26T13:50:37.279" v="156" actId="20577"/>
          <ac:spMkLst>
            <pc:docMk/>
            <pc:sldMk cId="3091169970" sldId="662"/>
            <ac:spMk id="4" creationId="{2F23FE54-19FD-2EFF-F582-DFD9F63FC732}"/>
          </ac:spMkLst>
        </pc:spChg>
        <pc:spChg chg="del mod">
          <ac:chgData name="Jaak-Adam Looveer" userId="S::jaak-adam.looveer@tallinnlv.ee::e4da5067-2862-4f12-a49d-0dd49e3f0dce" providerId="AD" clId="Web-{8882AFC1-5017-496B-A659-7142E864244E}" dt="2024-03-26T13:48:59.060" v="93"/>
          <ac:spMkLst>
            <pc:docMk/>
            <pc:sldMk cId="3091169970" sldId="662"/>
            <ac:spMk id="5" creationId="{6AF0C703-02DB-1645-502C-925568B31F6C}"/>
          </ac:spMkLst>
        </pc:spChg>
        <pc:graphicFrameChg chg="add del mod modGraphic">
          <ac:chgData name="Jaak-Adam Looveer" userId="S::jaak-adam.looveer@tallinnlv.ee::e4da5067-2862-4f12-a49d-0dd49e3f0dce" providerId="AD" clId="Web-{8882AFC1-5017-496B-A659-7142E864244E}" dt="2024-03-26T13:49:44.482" v="95"/>
          <ac:graphicFrameMkLst>
            <pc:docMk/>
            <pc:sldMk cId="3091169970" sldId="662"/>
            <ac:graphicFrameMk id="8" creationId="{6B3602C9-045C-EE4C-A7FD-6BE9A5A45592}"/>
          </ac:graphicFrameMkLst>
        </pc:graphicFrameChg>
        <pc:graphicFrameChg chg="add mod modGraphic">
          <ac:chgData name="Jaak-Adam Looveer" userId="S::jaak-adam.looveer@tallinnlv.ee::e4da5067-2862-4f12-a49d-0dd49e3f0dce" providerId="AD" clId="Web-{8882AFC1-5017-496B-A659-7142E864244E}" dt="2024-03-26T13:51:55.388" v="231" actId="1076"/>
          <ac:graphicFrameMkLst>
            <pc:docMk/>
            <pc:sldMk cId="3091169970" sldId="662"/>
            <ac:graphicFrameMk id="10" creationId="{09A838CA-DE02-3DF3-207C-5328E225A332}"/>
          </ac:graphicFrameMkLst>
        </pc:graphicFrameChg>
        <pc:picChg chg="add del mod">
          <ac:chgData name="Jaak-Adam Looveer" userId="S::jaak-adam.looveer@tallinnlv.ee::e4da5067-2862-4f12-a49d-0dd49e3f0dce" providerId="AD" clId="Web-{8882AFC1-5017-496B-A659-7142E864244E}" dt="2024-03-26T13:52:58.920" v="256"/>
          <ac:picMkLst>
            <pc:docMk/>
            <pc:sldMk cId="3091169970" sldId="662"/>
            <ac:picMk id="2" creationId="{375F0778-E394-0630-AF90-3F2CE1D5A7EE}"/>
          </ac:picMkLst>
        </pc:picChg>
        <pc:picChg chg="add del mod">
          <ac:chgData name="Jaak-Adam Looveer" userId="S::jaak-adam.looveer@tallinnlv.ee::e4da5067-2862-4f12-a49d-0dd49e3f0dce" providerId="AD" clId="Web-{8882AFC1-5017-496B-A659-7142E864244E}" dt="2024-03-26T13:52:14.951" v="239"/>
          <ac:picMkLst>
            <pc:docMk/>
            <pc:sldMk cId="3091169970" sldId="662"/>
            <ac:picMk id="11" creationId="{A453C431-4EB4-0769-8885-B34EAA8A002C}"/>
          </ac:picMkLst>
        </pc:picChg>
        <pc:picChg chg="add mod">
          <ac:chgData name="Jaak-Adam Looveer" userId="S::jaak-adam.looveer@tallinnlv.ee::e4da5067-2862-4f12-a49d-0dd49e3f0dce" providerId="AD" clId="Web-{8882AFC1-5017-496B-A659-7142E864244E}" dt="2024-03-26T13:52:29.498" v="247" actId="1076"/>
          <ac:picMkLst>
            <pc:docMk/>
            <pc:sldMk cId="3091169970" sldId="662"/>
            <ac:picMk id="12" creationId="{7A02DD35-B11B-82CD-DB05-AC45BEEAEB92}"/>
          </ac:picMkLst>
        </pc:picChg>
        <pc:picChg chg="add mod">
          <ac:chgData name="Jaak-Adam Looveer" userId="S::jaak-adam.looveer@tallinnlv.ee::e4da5067-2862-4f12-a49d-0dd49e3f0dce" providerId="AD" clId="Web-{8882AFC1-5017-496B-A659-7142E864244E}" dt="2024-03-26T13:52:42.248" v="252" actId="1076"/>
          <ac:picMkLst>
            <pc:docMk/>
            <pc:sldMk cId="3091169970" sldId="662"/>
            <ac:picMk id="13" creationId="{8B977F07-7DAB-251D-8475-6C774E90F1A7}"/>
          </ac:picMkLst>
        </pc:picChg>
      </pc:sldChg>
      <pc:sldChg chg="del">
        <pc:chgData name="Jaak-Adam Looveer" userId="S::jaak-adam.looveer@tallinnlv.ee::e4da5067-2862-4f12-a49d-0dd49e3f0dce" providerId="AD" clId="Web-{8882AFC1-5017-496B-A659-7142E864244E}" dt="2024-03-26T13:32:36.700" v="70"/>
        <pc:sldMkLst>
          <pc:docMk/>
          <pc:sldMk cId="2653645688" sldId="664"/>
        </pc:sldMkLst>
      </pc:sldChg>
      <pc:sldChg chg="modSp">
        <pc:chgData name="Jaak-Adam Looveer" userId="S::jaak-adam.looveer@tallinnlv.ee::e4da5067-2862-4f12-a49d-0dd49e3f0dce" providerId="AD" clId="Web-{8882AFC1-5017-496B-A659-7142E864244E}" dt="2024-03-26T13:33:57.481" v="73"/>
        <pc:sldMkLst>
          <pc:docMk/>
          <pc:sldMk cId="2191383525" sldId="665"/>
        </pc:sldMkLst>
        <pc:graphicFrameChg chg="mod modGraphic">
          <ac:chgData name="Jaak-Adam Looveer" userId="S::jaak-adam.looveer@tallinnlv.ee::e4da5067-2862-4f12-a49d-0dd49e3f0dce" providerId="AD" clId="Web-{8882AFC1-5017-496B-A659-7142E864244E}" dt="2024-03-26T13:33:57.481" v="73"/>
          <ac:graphicFrameMkLst>
            <pc:docMk/>
            <pc:sldMk cId="2191383525" sldId="665"/>
            <ac:graphicFrameMk id="2" creationId="{EE9E372E-5078-422A-899F-A501C5B168D0}"/>
          </ac:graphicFrameMkLst>
        </pc:graphicFrameChg>
      </pc:sldChg>
      <pc:sldChg chg="addSp delSp del">
        <pc:chgData name="Jaak-Adam Looveer" userId="S::jaak-adam.looveer@tallinnlv.ee::e4da5067-2862-4f12-a49d-0dd49e3f0dce" providerId="AD" clId="Web-{8882AFC1-5017-496B-A659-7142E864244E}" dt="2024-03-26T13:52:32.873" v="249"/>
        <pc:sldMkLst>
          <pc:docMk/>
          <pc:sldMk cId="2560748440" sldId="666"/>
        </pc:sldMkLst>
        <pc:picChg chg="add del">
          <ac:chgData name="Jaak-Adam Looveer" userId="S::jaak-adam.looveer@tallinnlv.ee::e4da5067-2862-4f12-a49d-0dd49e3f0dce" providerId="AD" clId="Web-{8882AFC1-5017-496B-A659-7142E864244E}" dt="2024-03-26T13:52:19.404" v="242"/>
          <ac:picMkLst>
            <pc:docMk/>
            <pc:sldMk cId="2560748440" sldId="666"/>
            <ac:picMk id="7" creationId="{820BBA1B-5FE7-C897-0326-9A69F4A2A719}"/>
          </ac:picMkLst>
        </pc:picChg>
        <pc:picChg chg="add del">
          <ac:chgData name="Jaak-Adam Looveer" userId="S::jaak-adam.looveer@tallinnlv.ee::e4da5067-2862-4f12-a49d-0dd49e3f0dce" providerId="AD" clId="Web-{8882AFC1-5017-496B-A659-7142E864244E}" dt="2024-03-26T13:52:31.404" v="248"/>
          <ac:picMkLst>
            <pc:docMk/>
            <pc:sldMk cId="2560748440" sldId="666"/>
            <ac:picMk id="9" creationId="{52C6D4AD-773A-BFE6-FD3A-FA968BE75166}"/>
          </ac:picMkLst>
        </pc:picChg>
      </pc:sldChg>
      <pc:sldChg chg="addSp delSp modSp">
        <pc:chgData name="Jaak-Adam Looveer" userId="S::jaak-adam.looveer@tallinnlv.ee::e4da5067-2862-4f12-a49d-0dd49e3f0dce" providerId="AD" clId="Web-{8882AFC1-5017-496B-A659-7142E864244E}" dt="2024-03-26T13:07:31.324" v="58" actId="14100"/>
        <pc:sldMkLst>
          <pc:docMk/>
          <pc:sldMk cId="621833488" sldId="724"/>
        </pc:sldMkLst>
        <pc:picChg chg="del">
          <ac:chgData name="Jaak-Adam Looveer" userId="S::jaak-adam.looveer@tallinnlv.ee::e4da5067-2862-4f12-a49d-0dd49e3f0dce" providerId="AD" clId="Web-{8882AFC1-5017-496B-A659-7142E864244E}" dt="2024-03-26T13:06:32.244" v="47"/>
          <ac:picMkLst>
            <pc:docMk/>
            <pc:sldMk cId="621833488" sldId="724"/>
            <ac:picMk id="2" creationId="{DCF5351C-B019-C17F-CF32-82E4B04DE66B}"/>
          </ac:picMkLst>
        </pc:picChg>
        <pc:picChg chg="mod modCrop">
          <ac:chgData name="Jaak-Adam Looveer" userId="S::jaak-adam.looveer@tallinnlv.ee::e4da5067-2862-4f12-a49d-0dd49e3f0dce" providerId="AD" clId="Web-{8882AFC1-5017-496B-A659-7142E864244E}" dt="2024-03-26T13:07:31.324" v="58" actId="14100"/>
          <ac:picMkLst>
            <pc:docMk/>
            <pc:sldMk cId="621833488" sldId="724"/>
            <ac:picMk id="3" creationId="{794E1BF9-ED95-9A4C-76BD-99C4C0B4A75C}"/>
          </ac:picMkLst>
        </pc:picChg>
        <pc:picChg chg="add mod modCrop">
          <ac:chgData name="Jaak-Adam Looveer" userId="S::jaak-adam.looveer@tallinnlv.ee::e4da5067-2862-4f12-a49d-0dd49e3f0dce" providerId="AD" clId="Web-{8882AFC1-5017-496B-A659-7142E864244E}" dt="2024-03-26T13:07:23.027" v="57" actId="1076"/>
          <ac:picMkLst>
            <pc:docMk/>
            <pc:sldMk cId="621833488" sldId="724"/>
            <ac:picMk id="4" creationId="{2D8073C9-BD72-07EB-347B-1ED9BEF07481}"/>
          </ac:picMkLst>
        </pc:picChg>
      </pc:sldChg>
      <pc:sldChg chg="modSp">
        <pc:chgData name="Jaak-Adam Looveer" userId="S::jaak-adam.looveer@tallinnlv.ee::e4da5067-2862-4f12-a49d-0dd49e3f0dce" providerId="AD" clId="Web-{8882AFC1-5017-496B-A659-7142E864244E}" dt="2024-03-26T13:32:13.731" v="69" actId="20577"/>
        <pc:sldMkLst>
          <pc:docMk/>
          <pc:sldMk cId="1751288304" sldId="752"/>
        </pc:sldMkLst>
        <pc:spChg chg="mod">
          <ac:chgData name="Jaak-Adam Looveer" userId="S::jaak-adam.looveer@tallinnlv.ee::e4da5067-2862-4f12-a49d-0dd49e3f0dce" providerId="AD" clId="Web-{8882AFC1-5017-496B-A659-7142E864244E}" dt="2024-03-26T13:32:13.731" v="69" actId="20577"/>
          <ac:spMkLst>
            <pc:docMk/>
            <pc:sldMk cId="1751288304" sldId="752"/>
            <ac:spMk id="2" creationId="{8F7DA193-F6C6-0F5A-CEB4-C2A30535CEC6}"/>
          </ac:spMkLst>
        </pc:spChg>
      </pc:sldChg>
    </pc:docChg>
  </pc:docChgLst>
  <pc:docChgLst>
    <pc:chgData name="Jaak-Adam Looveer" userId="S::jaak-adam.looveer@tallinnlv.ee::e4da5067-2862-4f12-a49d-0dd49e3f0dce" providerId="AD" clId="Web-{0F1985F5-D6D3-4632-A989-2156E1731EC8}"/>
    <pc:docChg chg="modSld">
      <pc:chgData name="Jaak-Adam Looveer" userId="S::jaak-adam.looveer@tallinnlv.ee::e4da5067-2862-4f12-a49d-0dd49e3f0dce" providerId="AD" clId="Web-{0F1985F5-D6D3-4632-A989-2156E1731EC8}" dt="2024-05-13T09:50:27.923" v="9" actId="1076"/>
      <pc:docMkLst>
        <pc:docMk/>
      </pc:docMkLst>
      <pc:sldChg chg="addSp modSp">
        <pc:chgData name="Jaak-Adam Looveer" userId="S::jaak-adam.looveer@tallinnlv.ee::e4da5067-2862-4f12-a49d-0dd49e3f0dce" providerId="AD" clId="Web-{0F1985F5-D6D3-4632-A989-2156E1731EC8}" dt="2024-05-13T09:50:27.923" v="9" actId="1076"/>
        <pc:sldMkLst>
          <pc:docMk/>
          <pc:sldMk cId="2478173880" sldId="823"/>
        </pc:sldMkLst>
        <pc:picChg chg="add mod">
          <ac:chgData name="Jaak-Adam Looveer" userId="S::jaak-adam.looveer@tallinnlv.ee::e4da5067-2862-4f12-a49d-0dd49e3f0dce" providerId="AD" clId="Web-{0F1985F5-D6D3-4632-A989-2156E1731EC8}" dt="2024-05-13T09:50:27.923" v="9" actId="1076"/>
          <ac:picMkLst>
            <pc:docMk/>
            <pc:sldMk cId="2478173880" sldId="823"/>
            <ac:picMk id="2" creationId="{1E1AEA04-2F4B-D055-5EA5-FA99CF016FED}"/>
          </ac:picMkLst>
        </pc:picChg>
        <pc:picChg chg="mod">
          <ac:chgData name="Jaak-Adam Looveer" userId="S::jaak-adam.looveer@tallinnlv.ee::e4da5067-2862-4f12-a49d-0dd49e3f0dce" providerId="AD" clId="Web-{0F1985F5-D6D3-4632-A989-2156E1731EC8}" dt="2024-05-13T09:50:22.376" v="8" actId="1076"/>
          <ac:picMkLst>
            <pc:docMk/>
            <pc:sldMk cId="2478173880" sldId="823"/>
            <ac:picMk id="3" creationId="{E799D259-F9F2-BCB5-93DA-D35294914A43}"/>
          </ac:picMkLst>
        </pc:picChg>
      </pc:sldChg>
    </pc:docChg>
  </pc:docChgLst>
  <pc:docChgLst>
    <pc:chgData name="Jaak-Adam Looveer" userId="S::jaak-adam.looveer@tallinnlv.ee::e4da5067-2862-4f12-a49d-0dd49e3f0dce" providerId="AD" clId="Web-{53AB92AF-E9DA-4A76-9135-84560C4DF137}"/>
    <pc:docChg chg="addSld delSld modSld sldOrd">
      <pc:chgData name="Jaak-Adam Looveer" userId="S::jaak-adam.looveer@tallinnlv.ee::e4da5067-2862-4f12-a49d-0dd49e3f0dce" providerId="AD" clId="Web-{53AB92AF-E9DA-4A76-9135-84560C4DF137}" dt="2024-05-10T11:43:51.908" v="2031" actId="1076"/>
      <pc:docMkLst>
        <pc:docMk/>
      </pc:docMkLst>
      <pc:sldChg chg="modTransition">
        <pc:chgData name="Jaak-Adam Looveer" userId="S::jaak-adam.looveer@tallinnlv.ee::e4da5067-2862-4f12-a49d-0dd49e3f0dce" providerId="AD" clId="Web-{53AB92AF-E9DA-4A76-9135-84560C4DF137}" dt="2024-05-10T10:25:40.398" v="307"/>
        <pc:sldMkLst>
          <pc:docMk/>
          <pc:sldMk cId="3694790280" sldId="257"/>
        </pc:sldMkLst>
      </pc:sldChg>
      <pc:sldChg chg="modSp modTransition">
        <pc:chgData name="Jaak-Adam Looveer" userId="S::jaak-adam.looveer@tallinnlv.ee::e4da5067-2862-4f12-a49d-0dd49e3f0dce" providerId="AD" clId="Web-{53AB92AF-E9DA-4A76-9135-84560C4DF137}" dt="2024-05-10T10:34:05.193" v="454" actId="14100"/>
        <pc:sldMkLst>
          <pc:docMk/>
          <pc:sldMk cId="0" sldId="293"/>
        </pc:sldMkLst>
        <pc:spChg chg="mod">
          <ac:chgData name="Jaak-Adam Looveer" userId="S::jaak-adam.looveer@tallinnlv.ee::e4da5067-2862-4f12-a49d-0dd49e3f0dce" providerId="AD" clId="Web-{53AB92AF-E9DA-4A76-9135-84560C4DF137}" dt="2024-05-10T10:34:05.193" v="454" actId="14100"/>
          <ac:spMkLst>
            <pc:docMk/>
            <pc:sldMk cId="0" sldId="293"/>
            <ac:spMk id="2" creationId="{734AE4CF-8122-7EF0-A5C0-383E38C670C7}"/>
          </ac:spMkLst>
        </pc:spChg>
      </pc:sldChg>
      <pc:sldChg chg="addSp delSp modSp modTransition">
        <pc:chgData name="Jaak-Adam Looveer" userId="S::jaak-adam.looveer@tallinnlv.ee::e4da5067-2862-4f12-a49d-0dd49e3f0dce" providerId="AD" clId="Web-{53AB92AF-E9DA-4A76-9135-84560C4DF137}" dt="2024-05-10T10:25:40.413" v="353"/>
        <pc:sldMkLst>
          <pc:docMk/>
          <pc:sldMk cId="0" sldId="295"/>
        </pc:sldMkLst>
        <pc:spChg chg="add del mod">
          <ac:chgData name="Jaak-Adam Looveer" userId="S::jaak-adam.looveer@tallinnlv.ee::e4da5067-2862-4f12-a49d-0dd49e3f0dce" providerId="AD" clId="Web-{53AB92AF-E9DA-4A76-9135-84560C4DF137}" dt="2024-05-10T10:13:12.138" v="91"/>
          <ac:spMkLst>
            <pc:docMk/>
            <pc:sldMk cId="0" sldId="295"/>
            <ac:spMk id="2" creationId="{15FC2FEC-BAF7-DB25-4033-1D800C1E1A26}"/>
          </ac:spMkLst>
        </pc:spChg>
        <pc:spChg chg="add mod">
          <ac:chgData name="Jaak-Adam Looveer" userId="S::jaak-adam.looveer@tallinnlv.ee::e4da5067-2862-4f12-a49d-0dd49e3f0dce" providerId="AD" clId="Web-{53AB92AF-E9DA-4A76-9135-84560C4DF137}" dt="2024-05-10T10:24:51.459" v="302" actId="14100"/>
          <ac:spMkLst>
            <pc:docMk/>
            <pc:sldMk cId="0" sldId="295"/>
            <ac:spMk id="3" creationId="{15FC2FEC-BAF7-DB25-4033-1D800C1E1A26}"/>
          </ac:spMkLst>
        </pc:spChg>
        <pc:spChg chg="mod">
          <ac:chgData name="Jaak-Adam Looveer" userId="S::jaak-adam.looveer@tallinnlv.ee::e4da5067-2862-4f12-a49d-0dd49e3f0dce" providerId="AD" clId="Web-{53AB92AF-E9DA-4A76-9135-84560C4DF137}" dt="2024-05-10T10:12:56.356" v="83"/>
          <ac:spMkLst>
            <pc:docMk/>
            <pc:sldMk cId="0" sldId="295"/>
            <ac:spMk id="6" creationId="{7049F8AE-9EDB-068B-EE87-863926C35E5F}"/>
          </ac:spMkLst>
        </pc:spChg>
        <pc:spChg chg="mod">
          <ac:chgData name="Jaak-Adam Looveer" userId="S::jaak-adam.looveer@tallinnlv.ee::e4da5067-2862-4f12-a49d-0dd49e3f0dce" providerId="AD" clId="Web-{53AB92AF-E9DA-4A76-9135-84560C4DF137}" dt="2024-05-10T10:12:56.356" v="84"/>
          <ac:spMkLst>
            <pc:docMk/>
            <pc:sldMk cId="0" sldId="295"/>
            <ac:spMk id="7" creationId="{F644FBD1-2A8A-D854-202E-DD6036C01348}"/>
          </ac:spMkLst>
        </pc:spChg>
        <pc:spChg chg="mod">
          <ac:chgData name="Jaak-Adam Looveer" userId="S::jaak-adam.looveer@tallinnlv.ee::e4da5067-2862-4f12-a49d-0dd49e3f0dce" providerId="AD" clId="Web-{53AB92AF-E9DA-4A76-9135-84560C4DF137}" dt="2024-05-10T10:12:56.356" v="85"/>
          <ac:spMkLst>
            <pc:docMk/>
            <pc:sldMk cId="0" sldId="295"/>
            <ac:spMk id="8" creationId="{A9E836BE-4A80-7972-70E3-24ECC58235A0}"/>
          </ac:spMkLst>
        </pc:spChg>
        <pc:spChg chg="mod">
          <ac:chgData name="Jaak-Adam Looveer" userId="S::jaak-adam.looveer@tallinnlv.ee::e4da5067-2862-4f12-a49d-0dd49e3f0dce" providerId="AD" clId="Web-{53AB92AF-E9DA-4A76-9135-84560C4DF137}" dt="2024-05-10T10:12:56.371" v="86"/>
          <ac:spMkLst>
            <pc:docMk/>
            <pc:sldMk cId="0" sldId="295"/>
            <ac:spMk id="9" creationId="{C07FBB28-EFED-150C-FE37-6CF4C0430B01}"/>
          </ac:spMkLst>
        </pc:spChg>
        <pc:spChg chg="mod">
          <ac:chgData name="Jaak-Adam Looveer" userId="S::jaak-adam.looveer@tallinnlv.ee::e4da5067-2862-4f12-a49d-0dd49e3f0dce" providerId="AD" clId="Web-{53AB92AF-E9DA-4A76-9135-84560C4DF137}" dt="2024-05-10T10:12:56.371" v="87"/>
          <ac:spMkLst>
            <pc:docMk/>
            <pc:sldMk cId="0" sldId="295"/>
            <ac:spMk id="10" creationId="{6E7FEA64-BC2A-BA16-DC5B-48DDEEE598C2}"/>
          </ac:spMkLst>
        </pc:spChg>
        <pc:spChg chg="mod">
          <ac:chgData name="Jaak-Adam Looveer" userId="S::jaak-adam.looveer@tallinnlv.ee::e4da5067-2862-4f12-a49d-0dd49e3f0dce" providerId="AD" clId="Web-{53AB92AF-E9DA-4A76-9135-84560C4DF137}" dt="2024-05-10T10:12:56.403" v="88"/>
          <ac:spMkLst>
            <pc:docMk/>
            <pc:sldMk cId="0" sldId="295"/>
            <ac:spMk id="11" creationId="{C3531972-8F59-851E-247B-AA9DBBD33CAF}"/>
          </ac:spMkLst>
        </pc:spChg>
        <pc:picChg chg="mod">
          <ac:chgData name="Jaak-Adam Looveer" userId="S::jaak-adam.looveer@tallinnlv.ee::e4da5067-2862-4f12-a49d-0dd49e3f0dce" providerId="AD" clId="Web-{53AB92AF-E9DA-4A76-9135-84560C4DF137}" dt="2024-05-10T10:16:05.939" v="158" actId="14100"/>
          <ac:picMkLst>
            <pc:docMk/>
            <pc:sldMk cId="0" sldId="295"/>
            <ac:picMk id="4" creationId="{F1DE5AB5-DBBA-B6BB-DFF2-F44D838AE5D2}"/>
          </ac:picMkLst>
        </pc:picChg>
      </pc:sldChg>
      <pc:sldChg chg="modTransition">
        <pc:chgData name="Jaak-Adam Looveer" userId="S::jaak-adam.looveer@tallinnlv.ee::e4da5067-2862-4f12-a49d-0dd49e3f0dce" providerId="AD" clId="Web-{53AB92AF-E9DA-4A76-9135-84560C4DF137}" dt="2024-05-10T10:25:40.398" v="311"/>
        <pc:sldMkLst>
          <pc:docMk/>
          <pc:sldMk cId="2732434962" sldId="460"/>
        </pc:sldMkLst>
      </pc:sldChg>
      <pc:sldChg chg="modTransition">
        <pc:chgData name="Jaak-Adam Looveer" userId="S::jaak-adam.looveer@tallinnlv.ee::e4da5067-2862-4f12-a49d-0dd49e3f0dce" providerId="AD" clId="Web-{53AB92AF-E9DA-4A76-9135-84560C4DF137}" dt="2024-05-10T10:25:40.398" v="309"/>
        <pc:sldMkLst>
          <pc:docMk/>
          <pc:sldMk cId="2727246933" sldId="540"/>
        </pc:sldMkLst>
      </pc:sldChg>
      <pc:sldChg chg="modSp modTransition">
        <pc:chgData name="Jaak-Adam Looveer" userId="S::jaak-adam.looveer@tallinnlv.ee::e4da5067-2862-4f12-a49d-0dd49e3f0dce" providerId="AD" clId="Web-{53AB92AF-E9DA-4A76-9135-84560C4DF137}" dt="2024-05-10T11:41:01.481" v="2027"/>
        <pc:sldMkLst>
          <pc:docMk/>
          <pc:sldMk cId="928522154" sldId="546"/>
        </pc:sldMkLst>
        <pc:picChg chg="mod">
          <ac:chgData name="Jaak-Adam Looveer" userId="S::jaak-adam.looveer@tallinnlv.ee::e4da5067-2862-4f12-a49d-0dd49e3f0dce" providerId="AD" clId="Web-{53AB92AF-E9DA-4A76-9135-84560C4DF137}" dt="2024-05-10T11:41:01.481" v="2027"/>
          <ac:picMkLst>
            <pc:docMk/>
            <pc:sldMk cId="928522154" sldId="546"/>
            <ac:picMk id="4" creationId="{CE2C148B-4612-7287-C1B7-A1C79B208537}"/>
          </ac:picMkLst>
        </pc:picChg>
      </pc:sldChg>
      <pc:sldChg chg="modTransition">
        <pc:chgData name="Jaak-Adam Looveer" userId="S::jaak-adam.looveer@tallinnlv.ee::e4da5067-2862-4f12-a49d-0dd49e3f0dce" providerId="AD" clId="Web-{53AB92AF-E9DA-4A76-9135-84560C4DF137}" dt="2024-05-10T10:25:40.398" v="308"/>
        <pc:sldMkLst>
          <pc:docMk/>
          <pc:sldMk cId="186132677" sldId="570"/>
        </pc:sldMkLst>
      </pc:sldChg>
      <pc:sldChg chg="ord modTransition">
        <pc:chgData name="Jaak-Adam Looveer" userId="S::jaak-adam.looveer@tallinnlv.ee::e4da5067-2862-4f12-a49d-0dd49e3f0dce" providerId="AD" clId="Web-{53AB92AF-E9DA-4A76-9135-84560C4DF137}" dt="2024-05-10T11:40:22.870" v="2026"/>
        <pc:sldMkLst>
          <pc:docMk/>
          <pc:sldMk cId="0" sldId="614"/>
        </pc:sldMkLst>
      </pc:sldChg>
      <pc:sldChg chg="modTransition">
        <pc:chgData name="Jaak-Adam Looveer" userId="S::jaak-adam.looveer@tallinnlv.ee::e4da5067-2862-4f12-a49d-0dd49e3f0dce" providerId="AD" clId="Web-{53AB92AF-E9DA-4A76-9135-84560C4DF137}" dt="2024-05-10T10:25:40.398" v="313"/>
        <pc:sldMkLst>
          <pc:docMk/>
          <pc:sldMk cId="3368163126" sldId="616"/>
        </pc:sldMkLst>
      </pc:sldChg>
      <pc:sldChg chg="ord modTransition">
        <pc:chgData name="Jaak-Adam Looveer" userId="S::jaak-adam.looveer@tallinnlv.ee::e4da5067-2862-4f12-a49d-0dd49e3f0dce" providerId="AD" clId="Web-{53AB92AF-E9DA-4A76-9135-84560C4DF137}" dt="2024-05-10T11:40:22.870" v="2024"/>
        <pc:sldMkLst>
          <pc:docMk/>
          <pc:sldMk cId="0" sldId="625"/>
        </pc:sldMkLst>
      </pc:sldChg>
      <pc:sldChg chg="ord modTransition">
        <pc:chgData name="Jaak-Adam Looveer" userId="S::jaak-adam.looveer@tallinnlv.ee::e4da5067-2862-4f12-a49d-0dd49e3f0dce" providerId="AD" clId="Web-{53AB92AF-E9DA-4A76-9135-84560C4DF137}" dt="2024-05-10T11:40:22.870" v="2025"/>
        <pc:sldMkLst>
          <pc:docMk/>
          <pc:sldMk cId="0" sldId="626"/>
        </pc:sldMkLst>
      </pc:sldChg>
      <pc:sldChg chg="modTransition">
        <pc:chgData name="Jaak-Adam Looveer" userId="S::jaak-adam.looveer@tallinnlv.ee::e4da5067-2862-4f12-a49d-0dd49e3f0dce" providerId="AD" clId="Web-{53AB92AF-E9DA-4A76-9135-84560C4DF137}" dt="2024-05-10T10:25:40.398" v="317"/>
        <pc:sldMkLst>
          <pc:docMk/>
          <pc:sldMk cId="1634538970" sldId="632"/>
        </pc:sldMkLst>
      </pc:sldChg>
      <pc:sldChg chg="modTransition">
        <pc:chgData name="Jaak-Adam Looveer" userId="S::jaak-adam.looveer@tallinnlv.ee::e4da5067-2862-4f12-a49d-0dd49e3f0dce" providerId="AD" clId="Web-{53AB92AF-E9DA-4A76-9135-84560C4DF137}" dt="2024-05-10T10:25:40.398" v="331"/>
        <pc:sldMkLst>
          <pc:docMk/>
          <pc:sldMk cId="1323090946" sldId="644"/>
        </pc:sldMkLst>
      </pc:sldChg>
      <pc:sldChg chg="delSp del">
        <pc:chgData name="Jaak-Adam Looveer" userId="S::jaak-adam.looveer@tallinnlv.ee::e4da5067-2862-4f12-a49d-0dd49e3f0dce" providerId="AD" clId="Web-{53AB92AF-E9DA-4A76-9135-84560C4DF137}" dt="2024-05-10T10:16:29.284" v="163"/>
        <pc:sldMkLst>
          <pc:docMk/>
          <pc:sldMk cId="0" sldId="661"/>
        </pc:sldMkLst>
        <pc:spChg chg="del">
          <ac:chgData name="Jaak-Adam Looveer" userId="S::jaak-adam.looveer@tallinnlv.ee::e4da5067-2862-4f12-a49d-0dd49e3f0dce" providerId="AD" clId="Web-{53AB92AF-E9DA-4A76-9135-84560C4DF137}" dt="2024-05-10T10:16:22.471" v="160"/>
          <ac:spMkLst>
            <pc:docMk/>
            <pc:sldMk cId="0" sldId="661"/>
            <ac:spMk id="3" creationId="{BD0B20B3-26DB-8107-27B9-3740DE3E0CB0}"/>
          </ac:spMkLst>
        </pc:spChg>
      </pc:sldChg>
      <pc:sldChg chg="modTransition">
        <pc:chgData name="Jaak-Adam Looveer" userId="S::jaak-adam.looveer@tallinnlv.ee::e4da5067-2862-4f12-a49d-0dd49e3f0dce" providerId="AD" clId="Web-{53AB92AF-E9DA-4A76-9135-84560C4DF137}" dt="2024-05-10T10:25:40.398" v="330"/>
        <pc:sldMkLst>
          <pc:docMk/>
          <pc:sldMk cId="1286814916" sldId="679"/>
        </pc:sldMkLst>
      </pc:sldChg>
      <pc:sldChg chg="modTransition">
        <pc:chgData name="Jaak-Adam Looveer" userId="S::jaak-adam.looveer@tallinnlv.ee::e4da5067-2862-4f12-a49d-0dd49e3f0dce" providerId="AD" clId="Web-{53AB92AF-E9DA-4A76-9135-84560C4DF137}" dt="2024-05-10T10:25:40.398" v="315"/>
        <pc:sldMkLst>
          <pc:docMk/>
          <pc:sldMk cId="3787369812" sldId="680"/>
        </pc:sldMkLst>
      </pc:sldChg>
      <pc:sldChg chg="modSp del modTransition">
        <pc:chgData name="Jaak-Adam Looveer" userId="S::jaak-adam.looveer@tallinnlv.ee::e4da5067-2862-4f12-a49d-0dd49e3f0dce" providerId="AD" clId="Web-{53AB92AF-E9DA-4A76-9135-84560C4DF137}" dt="2024-05-10T11:15:20.577" v="1359"/>
        <pc:sldMkLst>
          <pc:docMk/>
          <pc:sldMk cId="0" sldId="681"/>
        </pc:sldMkLst>
        <pc:spChg chg="mod">
          <ac:chgData name="Jaak-Adam Looveer" userId="S::jaak-adam.looveer@tallinnlv.ee::e4da5067-2862-4f12-a49d-0dd49e3f0dce" providerId="AD" clId="Web-{53AB92AF-E9DA-4A76-9135-84560C4DF137}" dt="2024-05-10T11:15:19.608" v="1358" actId="20577"/>
          <ac:spMkLst>
            <pc:docMk/>
            <pc:sldMk cId="0" sldId="681"/>
            <ac:spMk id="2" creationId="{F05E744F-F0DF-75BA-5175-0B505AB44F0E}"/>
          </ac:spMkLst>
        </pc:spChg>
      </pc:sldChg>
      <pc:sldChg chg="del modTransition">
        <pc:chgData name="Jaak-Adam Looveer" userId="S::jaak-adam.looveer@tallinnlv.ee::e4da5067-2862-4f12-a49d-0dd49e3f0dce" providerId="AD" clId="Web-{53AB92AF-E9DA-4A76-9135-84560C4DF137}" dt="2024-05-10T11:18:58.818" v="1475"/>
        <pc:sldMkLst>
          <pc:docMk/>
          <pc:sldMk cId="0" sldId="682"/>
        </pc:sldMkLst>
      </pc:sldChg>
      <pc:sldChg chg="modSp del modTransition">
        <pc:chgData name="Jaak-Adam Looveer" userId="S::jaak-adam.looveer@tallinnlv.ee::e4da5067-2862-4f12-a49d-0dd49e3f0dce" providerId="AD" clId="Web-{53AB92AF-E9DA-4A76-9135-84560C4DF137}" dt="2024-05-10T11:19:00.240" v="1476"/>
        <pc:sldMkLst>
          <pc:docMk/>
          <pc:sldMk cId="0" sldId="683"/>
        </pc:sldMkLst>
        <pc:spChg chg="mod">
          <ac:chgData name="Jaak-Adam Looveer" userId="S::jaak-adam.looveer@tallinnlv.ee::e4da5067-2862-4f12-a49d-0dd49e3f0dce" providerId="AD" clId="Web-{53AB92AF-E9DA-4A76-9135-84560C4DF137}" dt="2024-05-10T10:45:38.885" v="552" actId="20577"/>
          <ac:spMkLst>
            <pc:docMk/>
            <pc:sldMk cId="0" sldId="683"/>
            <ac:spMk id="2" creationId="{DBDE128B-7E05-73A7-D290-57599E6AADC2}"/>
          </ac:spMkLst>
        </pc:spChg>
      </pc:sldChg>
      <pc:sldChg chg="del modTransition">
        <pc:chgData name="Jaak-Adam Looveer" userId="S::jaak-adam.looveer@tallinnlv.ee::e4da5067-2862-4f12-a49d-0dd49e3f0dce" providerId="AD" clId="Web-{53AB92AF-E9DA-4A76-9135-84560C4DF137}" dt="2024-05-10T11:15:53.937" v="1367"/>
        <pc:sldMkLst>
          <pc:docMk/>
          <pc:sldMk cId="0" sldId="684"/>
        </pc:sldMkLst>
      </pc:sldChg>
      <pc:sldChg chg="modTransition">
        <pc:chgData name="Jaak-Adam Looveer" userId="S::jaak-adam.looveer@tallinnlv.ee::e4da5067-2862-4f12-a49d-0dd49e3f0dce" providerId="AD" clId="Web-{53AB92AF-E9DA-4A76-9135-84560C4DF137}" dt="2024-05-10T10:25:40.398" v="310"/>
        <pc:sldMkLst>
          <pc:docMk/>
          <pc:sldMk cId="2385184905" sldId="704"/>
        </pc:sldMkLst>
      </pc:sldChg>
      <pc:sldChg chg="modTransition">
        <pc:chgData name="Jaak-Adam Looveer" userId="S::jaak-adam.looveer@tallinnlv.ee::e4da5067-2862-4f12-a49d-0dd49e3f0dce" providerId="AD" clId="Web-{53AB92AF-E9DA-4A76-9135-84560C4DF137}" dt="2024-05-10T10:25:40.398" v="346"/>
        <pc:sldMkLst>
          <pc:docMk/>
          <pc:sldMk cId="3844898805" sldId="720"/>
        </pc:sldMkLst>
      </pc:sldChg>
      <pc:sldChg chg="modTransition">
        <pc:chgData name="Jaak-Adam Looveer" userId="S::jaak-adam.looveer@tallinnlv.ee::e4da5067-2862-4f12-a49d-0dd49e3f0dce" providerId="AD" clId="Web-{53AB92AF-E9DA-4A76-9135-84560C4DF137}" dt="2024-05-10T10:25:40.398" v="318"/>
        <pc:sldMkLst>
          <pc:docMk/>
          <pc:sldMk cId="1633789332" sldId="765"/>
        </pc:sldMkLst>
      </pc:sldChg>
      <pc:sldChg chg="modTransition">
        <pc:chgData name="Jaak-Adam Looveer" userId="S::jaak-adam.looveer@tallinnlv.ee::e4da5067-2862-4f12-a49d-0dd49e3f0dce" providerId="AD" clId="Web-{53AB92AF-E9DA-4A76-9135-84560C4DF137}" dt="2024-05-10T10:25:40.398" v="316"/>
        <pc:sldMkLst>
          <pc:docMk/>
          <pc:sldMk cId="1067485296" sldId="780"/>
        </pc:sldMkLst>
      </pc:sldChg>
      <pc:sldChg chg="modTransition">
        <pc:chgData name="Jaak-Adam Looveer" userId="S::jaak-adam.looveer@tallinnlv.ee::e4da5067-2862-4f12-a49d-0dd49e3f0dce" providerId="AD" clId="Web-{53AB92AF-E9DA-4A76-9135-84560C4DF137}" dt="2024-05-10T10:25:40.398" v="350"/>
        <pc:sldMkLst>
          <pc:docMk/>
          <pc:sldMk cId="4255810738" sldId="782"/>
        </pc:sldMkLst>
      </pc:sldChg>
      <pc:sldChg chg="modTransition">
        <pc:chgData name="Jaak-Adam Looveer" userId="S::jaak-adam.looveer@tallinnlv.ee::e4da5067-2862-4f12-a49d-0dd49e3f0dce" providerId="AD" clId="Web-{53AB92AF-E9DA-4A76-9135-84560C4DF137}" dt="2024-05-10T10:25:40.398" v="324"/>
        <pc:sldMkLst>
          <pc:docMk/>
          <pc:sldMk cId="2365813723" sldId="783"/>
        </pc:sldMkLst>
      </pc:sldChg>
      <pc:sldChg chg="modTransition">
        <pc:chgData name="Jaak-Adam Looveer" userId="S::jaak-adam.looveer@tallinnlv.ee::e4da5067-2862-4f12-a49d-0dd49e3f0dce" providerId="AD" clId="Web-{53AB92AF-E9DA-4A76-9135-84560C4DF137}" dt="2024-05-10T10:25:40.398" v="322"/>
        <pc:sldMkLst>
          <pc:docMk/>
          <pc:sldMk cId="2614579826" sldId="785"/>
        </pc:sldMkLst>
      </pc:sldChg>
      <pc:sldChg chg="modTransition">
        <pc:chgData name="Jaak-Adam Looveer" userId="S::jaak-adam.looveer@tallinnlv.ee::e4da5067-2862-4f12-a49d-0dd49e3f0dce" providerId="AD" clId="Web-{53AB92AF-E9DA-4A76-9135-84560C4DF137}" dt="2024-05-10T10:25:40.398" v="334"/>
        <pc:sldMkLst>
          <pc:docMk/>
          <pc:sldMk cId="488324930" sldId="786"/>
        </pc:sldMkLst>
      </pc:sldChg>
      <pc:sldChg chg="modTransition">
        <pc:chgData name="Jaak-Adam Looveer" userId="S::jaak-adam.looveer@tallinnlv.ee::e4da5067-2862-4f12-a49d-0dd49e3f0dce" providerId="AD" clId="Web-{53AB92AF-E9DA-4A76-9135-84560C4DF137}" dt="2024-05-10T10:25:40.398" v="319"/>
        <pc:sldMkLst>
          <pc:docMk/>
          <pc:sldMk cId="2061841365" sldId="788"/>
        </pc:sldMkLst>
      </pc:sldChg>
      <pc:sldChg chg="addSp delSp modSp ord modTransition">
        <pc:chgData name="Jaak-Adam Looveer" userId="S::jaak-adam.looveer@tallinnlv.ee::e4da5067-2862-4f12-a49d-0dd49e3f0dce" providerId="AD" clId="Web-{53AB92AF-E9DA-4A76-9135-84560C4DF137}" dt="2024-05-10T11:17:49.659" v="1417"/>
        <pc:sldMkLst>
          <pc:docMk/>
          <pc:sldMk cId="957754887" sldId="789"/>
        </pc:sldMkLst>
        <pc:spChg chg="del">
          <ac:chgData name="Jaak-Adam Looveer" userId="S::jaak-adam.looveer@tallinnlv.ee::e4da5067-2862-4f12-a49d-0dd49e3f0dce" providerId="AD" clId="Web-{53AB92AF-E9DA-4A76-9135-84560C4DF137}" dt="2024-05-10T10:53:12.070" v="672"/>
          <ac:spMkLst>
            <pc:docMk/>
            <pc:sldMk cId="957754887" sldId="789"/>
            <ac:spMk id="4" creationId="{CAED3A26-A56E-38D9-4F64-4B3ECFF49BED}"/>
          </ac:spMkLst>
        </pc:spChg>
        <pc:spChg chg="del">
          <ac:chgData name="Jaak-Adam Looveer" userId="S::jaak-adam.looveer@tallinnlv.ee::e4da5067-2862-4f12-a49d-0dd49e3f0dce" providerId="AD" clId="Web-{53AB92AF-E9DA-4A76-9135-84560C4DF137}" dt="2024-05-10T10:53:15.461" v="673"/>
          <ac:spMkLst>
            <pc:docMk/>
            <pc:sldMk cId="957754887" sldId="789"/>
            <ac:spMk id="5" creationId="{ACAD14CF-E16F-0E09-8F4D-1E9E10F65C78}"/>
          </ac:spMkLst>
        </pc:spChg>
        <pc:spChg chg="add del mod">
          <ac:chgData name="Jaak-Adam Looveer" userId="S::jaak-adam.looveer@tallinnlv.ee::e4da5067-2862-4f12-a49d-0dd49e3f0dce" providerId="AD" clId="Web-{53AB92AF-E9DA-4A76-9135-84560C4DF137}" dt="2024-05-10T10:41:07.080" v="501" actId="20577"/>
          <ac:spMkLst>
            <pc:docMk/>
            <pc:sldMk cId="957754887" sldId="789"/>
            <ac:spMk id="8" creationId="{37E98F17-ABF9-2DD0-7E92-BA08BAA0AA4A}"/>
          </ac:spMkLst>
        </pc:spChg>
        <pc:spChg chg="del mod">
          <ac:chgData name="Jaak-Adam Looveer" userId="S::jaak-adam.looveer@tallinnlv.ee::e4da5067-2862-4f12-a49d-0dd49e3f0dce" providerId="AD" clId="Web-{53AB92AF-E9DA-4A76-9135-84560C4DF137}" dt="2024-05-10T10:36:49.886" v="458"/>
          <ac:spMkLst>
            <pc:docMk/>
            <pc:sldMk cId="957754887" sldId="789"/>
            <ac:spMk id="9" creationId="{3D8CA39A-8856-259F-5DBF-2ADC38E879DC}"/>
          </ac:spMkLst>
        </pc:spChg>
        <pc:spChg chg="mod">
          <ac:chgData name="Jaak-Adam Looveer" userId="S::jaak-adam.looveer@tallinnlv.ee::e4da5067-2862-4f12-a49d-0dd49e3f0dce" providerId="AD" clId="Web-{53AB92AF-E9DA-4A76-9135-84560C4DF137}" dt="2024-05-10T11:15:48.187" v="1366"/>
          <ac:spMkLst>
            <pc:docMk/>
            <pc:sldMk cId="957754887" sldId="789"/>
            <ac:spMk id="10" creationId="{50935FCF-9AB4-49F1-A185-3A90841C5C11}"/>
          </ac:spMkLst>
        </pc:spChg>
        <pc:spChg chg="add del mod">
          <ac:chgData name="Jaak-Adam Looveer" userId="S::jaak-adam.looveer@tallinnlv.ee::e4da5067-2862-4f12-a49d-0dd49e3f0dce" providerId="AD" clId="Web-{53AB92AF-E9DA-4A76-9135-84560C4DF137}" dt="2024-05-10T10:47:12.075" v="590"/>
          <ac:spMkLst>
            <pc:docMk/>
            <pc:sldMk cId="957754887" sldId="789"/>
            <ac:spMk id="16" creationId="{D2CDD193-5443-AB2B-2325-26E8681E9F06}"/>
          </ac:spMkLst>
        </pc:spChg>
        <pc:spChg chg="add del mod">
          <ac:chgData name="Jaak-Adam Looveer" userId="S::jaak-adam.looveer@tallinnlv.ee::e4da5067-2862-4f12-a49d-0dd49e3f0dce" providerId="AD" clId="Web-{53AB92AF-E9DA-4A76-9135-84560C4DF137}" dt="2024-05-10T10:47:12.075" v="589"/>
          <ac:spMkLst>
            <pc:docMk/>
            <pc:sldMk cId="957754887" sldId="789"/>
            <ac:spMk id="17" creationId="{8DD0FF5A-0A00-6DEB-1E54-FE2E2DD82EA6}"/>
          </ac:spMkLst>
        </pc:spChg>
        <pc:spChg chg="add mod">
          <ac:chgData name="Jaak-Adam Looveer" userId="S::jaak-adam.looveer@tallinnlv.ee::e4da5067-2862-4f12-a49d-0dd49e3f0dce" providerId="AD" clId="Web-{53AB92AF-E9DA-4A76-9135-84560C4DF137}" dt="2024-05-10T10:50:57.894" v="633" actId="1076"/>
          <ac:spMkLst>
            <pc:docMk/>
            <pc:sldMk cId="957754887" sldId="789"/>
            <ac:spMk id="18" creationId="{303A8E74-2655-7EF5-19F3-10CFD88136C7}"/>
          </ac:spMkLst>
        </pc:spChg>
        <pc:spChg chg="add mod">
          <ac:chgData name="Jaak-Adam Looveer" userId="S::jaak-adam.looveer@tallinnlv.ee::e4da5067-2862-4f12-a49d-0dd49e3f0dce" providerId="AD" clId="Web-{53AB92AF-E9DA-4A76-9135-84560C4DF137}" dt="2024-05-10T10:50:57.894" v="634" actId="1076"/>
          <ac:spMkLst>
            <pc:docMk/>
            <pc:sldMk cId="957754887" sldId="789"/>
            <ac:spMk id="21" creationId="{D0202DD9-326F-C3EB-CE44-79B910C60CB1}"/>
          </ac:spMkLst>
        </pc:spChg>
        <pc:spChg chg="add mod">
          <ac:chgData name="Jaak-Adam Looveer" userId="S::jaak-adam.looveer@tallinnlv.ee::e4da5067-2862-4f12-a49d-0dd49e3f0dce" providerId="AD" clId="Web-{53AB92AF-E9DA-4A76-9135-84560C4DF137}" dt="2024-05-10T10:50:57.910" v="635" actId="1076"/>
          <ac:spMkLst>
            <pc:docMk/>
            <pc:sldMk cId="957754887" sldId="789"/>
            <ac:spMk id="22" creationId="{5F633659-AC95-F38A-91AC-928E20920936}"/>
          </ac:spMkLst>
        </pc:spChg>
        <pc:spChg chg="add del">
          <ac:chgData name="Jaak-Adam Looveer" userId="S::jaak-adam.looveer@tallinnlv.ee::e4da5067-2862-4f12-a49d-0dd49e3f0dce" providerId="AD" clId="Web-{53AB92AF-E9DA-4A76-9135-84560C4DF137}" dt="2024-05-10T10:53:17.570" v="675"/>
          <ac:spMkLst>
            <pc:docMk/>
            <pc:sldMk cId="957754887" sldId="789"/>
            <ac:spMk id="24" creationId="{3A5B8605-DAAF-51B7-A53A-97ED520C24F8}"/>
          </ac:spMkLst>
        </pc:spChg>
        <pc:spChg chg="add mod">
          <ac:chgData name="Jaak-Adam Looveer" userId="S::jaak-adam.looveer@tallinnlv.ee::e4da5067-2862-4f12-a49d-0dd49e3f0dce" providerId="AD" clId="Web-{53AB92AF-E9DA-4A76-9135-84560C4DF137}" dt="2024-05-10T10:53:23.789" v="677" actId="14100"/>
          <ac:spMkLst>
            <pc:docMk/>
            <pc:sldMk cId="957754887" sldId="789"/>
            <ac:spMk id="26" creationId="{0C4C1627-0C79-DD9B-EADF-16FB8E476915}"/>
          </ac:spMkLst>
        </pc:spChg>
        <pc:picChg chg="del">
          <ac:chgData name="Jaak-Adam Looveer" userId="S::jaak-adam.looveer@tallinnlv.ee::e4da5067-2862-4f12-a49d-0dd49e3f0dce" providerId="AD" clId="Web-{53AB92AF-E9DA-4A76-9135-84560C4DF137}" dt="2024-05-10T10:36:56.870" v="459"/>
          <ac:picMkLst>
            <pc:docMk/>
            <pc:sldMk cId="957754887" sldId="789"/>
            <ac:picMk id="2" creationId="{23CB5400-2085-F40D-D4D8-CCB8673B9CF6}"/>
          </ac:picMkLst>
        </pc:picChg>
        <pc:picChg chg="mod">
          <ac:chgData name="Jaak-Adam Looveer" userId="S::jaak-adam.looveer@tallinnlv.ee::e4da5067-2862-4f12-a49d-0dd49e3f0dce" providerId="AD" clId="Web-{53AB92AF-E9DA-4A76-9135-84560C4DF137}" dt="2024-05-10T10:50:57.816" v="631" actId="1076"/>
          <ac:picMkLst>
            <pc:docMk/>
            <pc:sldMk cId="957754887" sldId="789"/>
            <ac:picMk id="3" creationId="{49C526B5-3A3C-18DB-DE61-A996D71B5A36}"/>
          </ac:picMkLst>
        </pc:picChg>
        <pc:picChg chg="del">
          <ac:chgData name="Jaak-Adam Looveer" userId="S::jaak-adam.looveer@tallinnlv.ee::e4da5067-2862-4f12-a49d-0dd49e3f0dce" providerId="AD" clId="Web-{53AB92AF-E9DA-4A76-9135-84560C4DF137}" dt="2024-05-10T10:36:48.167" v="455"/>
          <ac:picMkLst>
            <pc:docMk/>
            <pc:sldMk cId="957754887" sldId="789"/>
            <ac:picMk id="7" creationId="{FD1EBD1D-DFC9-E477-0A50-7C9DE3F67DA1}"/>
          </ac:picMkLst>
        </pc:picChg>
        <pc:picChg chg="add del mod">
          <ac:chgData name="Jaak-Adam Looveer" userId="S::jaak-adam.looveer@tallinnlv.ee::e4da5067-2862-4f12-a49d-0dd49e3f0dce" providerId="AD" clId="Web-{53AB92AF-E9DA-4A76-9135-84560C4DF137}" dt="2024-05-10T10:47:12.075" v="592"/>
          <ac:picMkLst>
            <pc:docMk/>
            <pc:sldMk cId="957754887" sldId="789"/>
            <ac:picMk id="11" creationId="{40994669-F8F1-9D7B-A4EA-F0296F8EA830}"/>
          </ac:picMkLst>
        </pc:picChg>
        <pc:picChg chg="add del mod modCrop">
          <ac:chgData name="Jaak-Adam Looveer" userId="S::jaak-adam.looveer@tallinnlv.ee::e4da5067-2862-4f12-a49d-0dd49e3f0dce" providerId="AD" clId="Web-{53AB92AF-E9DA-4A76-9135-84560C4DF137}" dt="2024-05-10T10:47:12.075" v="591"/>
          <ac:picMkLst>
            <pc:docMk/>
            <pc:sldMk cId="957754887" sldId="789"/>
            <ac:picMk id="13" creationId="{1009AFC3-C5F1-D7C1-1008-7F46B2E044C9}"/>
          </ac:picMkLst>
        </pc:picChg>
        <pc:picChg chg="add mod modCrop">
          <ac:chgData name="Jaak-Adam Looveer" userId="S::jaak-adam.looveer@tallinnlv.ee::e4da5067-2862-4f12-a49d-0dd49e3f0dce" providerId="AD" clId="Web-{53AB92AF-E9DA-4A76-9135-84560C4DF137}" dt="2024-05-10T10:50:57.879" v="632" actId="1076"/>
          <ac:picMkLst>
            <pc:docMk/>
            <pc:sldMk cId="957754887" sldId="789"/>
            <ac:picMk id="15" creationId="{ABEDEC17-0B06-8F50-085C-C03CFC0E6506}"/>
          </ac:picMkLst>
        </pc:picChg>
        <pc:picChg chg="add del mod">
          <ac:chgData name="Jaak-Adam Looveer" userId="S::jaak-adam.looveer@tallinnlv.ee::e4da5067-2862-4f12-a49d-0dd49e3f0dce" providerId="AD" clId="Web-{53AB92AF-E9DA-4A76-9135-84560C4DF137}" dt="2024-05-10T10:47:00.403" v="586"/>
          <ac:picMkLst>
            <pc:docMk/>
            <pc:sldMk cId="957754887" sldId="789"/>
            <ac:picMk id="20" creationId="{1147057A-34F4-2BA9-7DFF-B07B36D07ECE}"/>
          </ac:picMkLst>
        </pc:picChg>
      </pc:sldChg>
      <pc:sldChg chg="modTransition">
        <pc:chgData name="Jaak-Adam Looveer" userId="S::jaak-adam.looveer@tallinnlv.ee::e4da5067-2862-4f12-a49d-0dd49e3f0dce" providerId="AD" clId="Web-{53AB92AF-E9DA-4A76-9135-84560C4DF137}" dt="2024-05-10T10:25:40.398" v="323"/>
        <pc:sldMkLst>
          <pc:docMk/>
          <pc:sldMk cId="209361471" sldId="790"/>
        </pc:sldMkLst>
      </pc:sldChg>
      <pc:sldChg chg="modTransition">
        <pc:chgData name="Jaak-Adam Looveer" userId="S::jaak-adam.looveer@tallinnlv.ee::e4da5067-2862-4f12-a49d-0dd49e3f0dce" providerId="AD" clId="Web-{53AB92AF-E9DA-4A76-9135-84560C4DF137}" dt="2024-05-10T10:25:40.398" v="320"/>
        <pc:sldMkLst>
          <pc:docMk/>
          <pc:sldMk cId="3342162508" sldId="791"/>
        </pc:sldMkLst>
      </pc:sldChg>
      <pc:sldChg chg="modTransition">
        <pc:chgData name="Jaak-Adam Looveer" userId="S::jaak-adam.looveer@tallinnlv.ee::e4da5067-2862-4f12-a49d-0dd49e3f0dce" providerId="AD" clId="Web-{53AB92AF-E9DA-4A76-9135-84560C4DF137}" dt="2024-05-10T10:25:40.398" v="321"/>
        <pc:sldMkLst>
          <pc:docMk/>
          <pc:sldMk cId="828445599" sldId="792"/>
        </pc:sldMkLst>
      </pc:sldChg>
      <pc:sldChg chg="modTransition">
        <pc:chgData name="Jaak-Adam Looveer" userId="S::jaak-adam.looveer@tallinnlv.ee::e4da5067-2862-4f12-a49d-0dd49e3f0dce" providerId="AD" clId="Web-{53AB92AF-E9DA-4A76-9135-84560C4DF137}" dt="2024-05-10T10:25:40.398" v="326"/>
        <pc:sldMkLst>
          <pc:docMk/>
          <pc:sldMk cId="1386656150" sldId="794"/>
        </pc:sldMkLst>
      </pc:sldChg>
      <pc:sldChg chg="modSp modTransition">
        <pc:chgData name="Jaak-Adam Looveer" userId="S::jaak-adam.looveer@tallinnlv.ee::e4da5067-2862-4f12-a49d-0dd49e3f0dce" providerId="AD" clId="Web-{53AB92AF-E9DA-4A76-9135-84560C4DF137}" dt="2024-05-10T11:43:41.079" v="2029" actId="20577"/>
        <pc:sldMkLst>
          <pc:docMk/>
          <pc:sldMk cId="2136625013" sldId="798"/>
        </pc:sldMkLst>
        <pc:spChg chg="mod">
          <ac:chgData name="Jaak-Adam Looveer" userId="S::jaak-adam.looveer@tallinnlv.ee::e4da5067-2862-4f12-a49d-0dd49e3f0dce" providerId="AD" clId="Web-{53AB92AF-E9DA-4A76-9135-84560C4DF137}" dt="2024-05-10T11:43:41.079" v="2029" actId="20577"/>
          <ac:spMkLst>
            <pc:docMk/>
            <pc:sldMk cId="2136625013" sldId="798"/>
            <ac:spMk id="5" creationId="{997965A3-9566-38DF-CE90-7483C62D71AD}"/>
          </ac:spMkLst>
        </pc:spChg>
      </pc:sldChg>
      <pc:sldChg chg="modTransition">
        <pc:chgData name="Jaak-Adam Looveer" userId="S::jaak-adam.looveer@tallinnlv.ee::e4da5067-2862-4f12-a49d-0dd49e3f0dce" providerId="AD" clId="Web-{53AB92AF-E9DA-4A76-9135-84560C4DF137}" dt="2024-05-10T10:25:40.398" v="329"/>
        <pc:sldMkLst>
          <pc:docMk/>
          <pc:sldMk cId="3080731920" sldId="799"/>
        </pc:sldMkLst>
      </pc:sldChg>
      <pc:sldChg chg="modSp modTransition">
        <pc:chgData name="Jaak-Adam Looveer" userId="S::jaak-adam.looveer@tallinnlv.ee::e4da5067-2862-4f12-a49d-0dd49e3f0dce" providerId="AD" clId="Web-{53AB92AF-E9DA-4A76-9135-84560C4DF137}" dt="2024-05-10T10:33:06.238" v="453"/>
        <pc:sldMkLst>
          <pc:docMk/>
          <pc:sldMk cId="1655297744" sldId="801"/>
        </pc:sldMkLst>
        <pc:graphicFrameChg chg="mod modGraphic">
          <ac:chgData name="Jaak-Adam Looveer" userId="S::jaak-adam.looveer@tallinnlv.ee::e4da5067-2862-4f12-a49d-0dd49e3f0dce" providerId="AD" clId="Web-{53AB92AF-E9DA-4A76-9135-84560C4DF137}" dt="2024-05-10T10:33:06.238" v="453"/>
          <ac:graphicFrameMkLst>
            <pc:docMk/>
            <pc:sldMk cId="1655297744" sldId="801"/>
            <ac:graphicFrameMk id="4" creationId="{59980BF7-4816-A482-1569-E83E0BC8F1EC}"/>
          </ac:graphicFrameMkLst>
        </pc:graphicFrameChg>
      </pc:sldChg>
      <pc:sldChg chg="addSp modSp modTransition">
        <pc:chgData name="Jaak-Adam Looveer" userId="S::jaak-adam.looveer@tallinnlv.ee::e4da5067-2862-4f12-a49d-0dd49e3f0dce" providerId="AD" clId="Web-{53AB92AF-E9DA-4A76-9135-84560C4DF137}" dt="2024-05-10T11:39:54.838" v="2023" actId="1076"/>
        <pc:sldMkLst>
          <pc:docMk/>
          <pc:sldMk cId="4266022813" sldId="802"/>
        </pc:sldMkLst>
        <pc:spChg chg="mod">
          <ac:chgData name="Jaak-Adam Looveer" userId="S::jaak-adam.looveer@tallinnlv.ee::e4da5067-2862-4f12-a49d-0dd49e3f0dce" providerId="AD" clId="Web-{53AB92AF-E9DA-4A76-9135-84560C4DF137}" dt="2024-05-10T11:39:54.838" v="2023" actId="1076"/>
          <ac:spMkLst>
            <pc:docMk/>
            <pc:sldMk cId="4266022813" sldId="802"/>
            <ac:spMk id="2" creationId="{9FED7C6F-F204-30D3-A591-30C07DC719EE}"/>
          </ac:spMkLst>
        </pc:spChg>
        <pc:picChg chg="add mod">
          <ac:chgData name="Jaak-Adam Looveer" userId="S::jaak-adam.looveer@tallinnlv.ee::e4da5067-2862-4f12-a49d-0dd49e3f0dce" providerId="AD" clId="Web-{53AB92AF-E9DA-4A76-9135-84560C4DF137}" dt="2024-05-10T11:23:55.154" v="1506" actId="14100"/>
          <ac:picMkLst>
            <pc:docMk/>
            <pc:sldMk cId="4266022813" sldId="802"/>
            <ac:picMk id="3" creationId="{EE764B44-8E71-5BD6-7A2E-59547DF41059}"/>
          </ac:picMkLst>
        </pc:picChg>
      </pc:sldChg>
      <pc:sldChg chg="modSp modTransition">
        <pc:chgData name="Jaak-Adam Looveer" userId="S::jaak-adam.looveer@tallinnlv.ee::e4da5067-2862-4f12-a49d-0dd49e3f0dce" providerId="AD" clId="Web-{53AB92AF-E9DA-4A76-9135-84560C4DF137}" dt="2024-05-10T11:34:25.673" v="1891" actId="20577"/>
        <pc:sldMkLst>
          <pc:docMk/>
          <pc:sldMk cId="1127205623" sldId="803"/>
        </pc:sldMkLst>
        <pc:spChg chg="mod">
          <ac:chgData name="Jaak-Adam Looveer" userId="S::jaak-adam.looveer@tallinnlv.ee::e4da5067-2862-4f12-a49d-0dd49e3f0dce" providerId="AD" clId="Web-{53AB92AF-E9DA-4A76-9135-84560C4DF137}" dt="2024-05-10T11:34:25.673" v="1891" actId="20577"/>
          <ac:spMkLst>
            <pc:docMk/>
            <pc:sldMk cId="1127205623" sldId="803"/>
            <ac:spMk id="8" creationId="{5D3DB38C-645F-8A42-CA63-EB70DDF56D82}"/>
          </ac:spMkLst>
        </pc:spChg>
        <pc:spChg chg="mod">
          <ac:chgData name="Jaak-Adam Looveer" userId="S::jaak-adam.looveer@tallinnlv.ee::e4da5067-2862-4f12-a49d-0dd49e3f0dce" providerId="AD" clId="Web-{53AB92AF-E9DA-4A76-9135-84560C4DF137}" dt="2024-05-10T11:33:12.702" v="1849" actId="1076"/>
          <ac:spMkLst>
            <pc:docMk/>
            <pc:sldMk cId="1127205623" sldId="803"/>
            <ac:spMk id="9" creationId="{9C93FF22-C18E-58FA-9DD2-5952715AB346}"/>
          </ac:spMkLst>
        </pc:spChg>
      </pc:sldChg>
      <pc:sldChg chg="modTransition">
        <pc:chgData name="Jaak-Adam Looveer" userId="S::jaak-adam.looveer@tallinnlv.ee::e4da5067-2862-4f12-a49d-0dd49e3f0dce" providerId="AD" clId="Web-{53AB92AF-E9DA-4A76-9135-84560C4DF137}" dt="2024-05-10T10:25:40.398" v="345"/>
        <pc:sldMkLst>
          <pc:docMk/>
          <pc:sldMk cId="2568635386" sldId="804"/>
        </pc:sldMkLst>
      </pc:sldChg>
      <pc:sldChg chg="modTransition">
        <pc:chgData name="Jaak-Adam Looveer" userId="S::jaak-adam.looveer@tallinnlv.ee::e4da5067-2862-4f12-a49d-0dd49e3f0dce" providerId="AD" clId="Web-{53AB92AF-E9DA-4A76-9135-84560C4DF137}" dt="2024-05-10T10:25:40.398" v="327"/>
        <pc:sldMkLst>
          <pc:docMk/>
          <pc:sldMk cId="1696396800" sldId="806"/>
        </pc:sldMkLst>
      </pc:sldChg>
      <pc:sldChg chg="modTransition">
        <pc:chgData name="Jaak-Adam Looveer" userId="S::jaak-adam.looveer@tallinnlv.ee::e4da5067-2862-4f12-a49d-0dd49e3f0dce" providerId="AD" clId="Web-{53AB92AF-E9DA-4A76-9135-84560C4DF137}" dt="2024-05-10T10:25:40.398" v="328"/>
        <pc:sldMkLst>
          <pc:docMk/>
          <pc:sldMk cId="958076946" sldId="807"/>
        </pc:sldMkLst>
      </pc:sldChg>
      <pc:sldChg chg="modTransition">
        <pc:chgData name="Jaak-Adam Looveer" userId="S::jaak-adam.looveer@tallinnlv.ee::e4da5067-2862-4f12-a49d-0dd49e3f0dce" providerId="AD" clId="Web-{53AB92AF-E9DA-4A76-9135-84560C4DF137}" dt="2024-05-10T10:25:40.398" v="325"/>
        <pc:sldMkLst>
          <pc:docMk/>
          <pc:sldMk cId="1661814708" sldId="808"/>
        </pc:sldMkLst>
      </pc:sldChg>
      <pc:sldChg chg="modTransition">
        <pc:chgData name="Jaak-Adam Looveer" userId="S::jaak-adam.looveer@tallinnlv.ee::e4da5067-2862-4f12-a49d-0dd49e3f0dce" providerId="AD" clId="Web-{53AB92AF-E9DA-4A76-9135-84560C4DF137}" dt="2024-05-10T10:25:40.398" v="314"/>
        <pc:sldMkLst>
          <pc:docMk/>
          <pc:sldMk cId="2868988365" sldId="809"/>
        </pc:sldMkLst>
      </pc:sldChg>
      <pc:sldChg chg="addSp delSp modSp del">
        <pc:chgData name="Jaak-Adam Looveer" userId="S::jaak-adam.looveer@tallinnlv.ee::e4da5067-2862-4f12-a49d-0dd49e3f0dce" providerId="AD" clId="Web-{53AB92AF-E9DA-4A76-9135-84560C4DF137}" dt="2024-05-10T10:16:12.705" v="159"/>
        <pc:sldMkLst>
          <pc:docMk/>
          <pc:sldMk cId="0" sldId="811"/>
        </pc:sldMkLst>
        <pc:spChg chg="add del mod">
          <ac:chgData name="Jaak-Adam Looveer" userId="S::jaak-adam.looveer@tallinnlv.ee::e4da5067-2862-4f12-a49d-0dd49e3f0dce" providerId="AD" clId="Web-{53AB92AF-E9DA-4A76-9135-84560C4DF137}" dt="2024-05-10T10:12:33.808" v="56"/>
          <ac:spMkLst>
            <pc:docMk/>
            <pc:sldMk cId="0" sldId="811"/>
            <ac:spMk id="3" creationId="{15FC2FEC-BAF7-DB25-4033-1D800C1E1A26}"/>
          </ac:spMkLst>
        </pc:spChg>
        <pc:spChg chg="add del mod">
          <ac:chgData name="Jaak-Adam Looveer" userId="S::jaak-adam.looveer@tallinnlv.ee::e4da5067-2862-4f12-a49d-0dd49e3f0dce" providerId="AD" clId="Web-{53AB92AF-E9DA-4A76-9135-84560C4DF137}" dt="2024-05-10T10:13:46.263" v="104"/>
          <ac:spMkLst>
            <pc:docMk/>
            <pc:sldMk cId="0" sldId="811"/>
            <ac:spMk id="5" creationId="{25C45B63-848C-2EC6-3BA0-8708A3610E65}"/>
          </ac:spMkLst>
        </pc:spChg>
        <pc:spChg chg="add del">
          <ac:chgData name="Jaak-Adam Looveer" userId="S::jaak-adam.looveer@tallinnlv.ee::e4da5067-2862-4f12-a49d-0dd49e3f0dce" providerId="AD" clId="Web-{53AB92AF-E9DA-4A76-9135-84560C4DF137}" dt="2024-05-10T10:13:46.263" v="102"/>
          <ac:spMkLst>
            <pc:docMk/>
            <pc:sldMk cId="0" sldId="811"/>
            <ac:spMk id="6" creationId="{15FC2FEC-BAF7-DB25-4033-1D800C1E1A26}"/>
          </ac:spMkLst>
        </pc:spChg>
        <pc:spChg chg="add del">
          <ac:chgData name="Jaak-Adam Looveer" userId="S::jaak-adam.looveer@tallinnlv.ee::e4da5067-2862-4f12-a49d-0dd49e3f0dce" providerId="AD" clId="Web-{53AB92AF-E9DA-4A76-9135-84560C4DF137}" dt="2024-05-10T10:13:46.263" v="103"/>
          <ac:spMkLst>
            <pc:docMk/>
            <pc:sldMk cId="0" sldId="811"/>
            <ac:spMk id="7" creationId="{7DBA2589-DEDA-0714-047F-6122E27838E3}"/>
          </ac:spMkLst>
        </pc:spChg>
        <pc:picChg chg="del">
          <ac:chgData name="Jaak-Adam Looveer" userId="S::jaak-adam.looveer@tallinnlv.ee::e4da5067-2862-4f12-a49d-0dd49e3f0dce" providerId="AD" clId="Web-{53AB92AF-E9DA-4A76-9135-84560C4DF137}" dt="2024-05-10T10:13:46.263" v="105"/>
          <ac:picMkLst>
            <pc:docMk/>
            <pc:sldMk cId="0" sldId="811"/>
            <ac:picMk id="4" creationId="{8245E7DC-224A-BEBA-AF7D-3CE6775B2FA4}"/>
          </ac:picMkLst>
        </pc:picChg>
      </pc:sldChg>
      <pc:sldChg chg="modTransition">
        <pc:chgData name="Jaak-Adam Looveer" userId="S::jaak-adam.looveer@tallinnlv.ee::e4da5067-2862-4f12-a49d-0dd49e3f0dce" providerId="AD" clId="Web-{53AB92AF-E9DA-4A76-9135-84560C4DF137}" dt="2024-05-10T10:25:40.398" v="332"/>
        <pc:sldMkLst>
          <pc:docMk/>
          <pc:sldMk cId="0" sldId="813"/>
        </pc:sldMkLst>
      </pc:sldChg>
      <pc:sldChg chg="modSp del modTransition">
        <pc:chgData name="Jaak-Adam Looveer" userId="S::jaak-adam.looveer@tallinnlv.ee::e4da5067-2862-4f12-a49d-0dd49e3f0dce" providerId="AD" clId="Web-{53AB92AF-E9DA-4A76-9135-84560C4DF137}" dt="2024-05-10T11:14:50.170" v="1348"/>
        <pc:sldMkLst>
          <pc:docMk/>
          <pc:sldMk cId="454958572" sldId="814"/>
        </pc:sldMkLst>
        <pc:spChg chg="mod">
          <ac:chgData name="Jaak-Adam Looveer" userId="S::jaak-adam.looveer@tallinnlv.ee::e4da5067-2862-4f12-a49d-0dd49e3f0dce" providerId="AD" clId="Web-{53AB92AF-E9DA-4A76-9135-84560C4DF137}" dt="2024-05-10T10:27:48.745" v="361" actId="20577"/>
          <ac:spMkLst>
            <pc:docMk/>
            <pc:sldMk cId="454958572" sldId="814"/>
            <ac:spMk id="2" creationId="{A1073184-4617-2FCE-64B6-538A1BCEB8D2}"/>
          </ac:spMkLst>
        </pc:spChg>
      </pc:sldChg>
      <pc:sldChg chg="addSp delSp modSp modTransition">
        <pc:chgData name="Jaak-Adam Looveer" userId="S::jaak-adam.looveer@tallinnlv.ee::e4da5067-2862-4f12-a49d-0dd49e3f0dce" providerId="AD" clId="Web-{53AB92AF-E9DA-4A76-9135-84560C4DF137}" dt="2024-05-10T11:43:51.908" v="2031" actId="1076"/>
        <pc:sldMkLst>
          <pc:docMk/>
          <pc:sldMk cId="2405722156" sldId="815"/>
        </pc:sldMkLst>
        <pc:spChg chg="add del mod">
          <ac:chgData name="Jaak-Adam Looveer" userId="S::jaak-adam.looveer@tallinnlv.ee::e4da5067-2862-4f12-a49d-0dd49e3f0dce" providerId="AD" clId="Web-{53AB92AF-E9DA-4A76-9135-84560C4DF137}" dt="2024-05-10T10:19:31.761" v="189"/>
          <ac:spMkLst>
            <pc:docMk/>
            <pc:sldMk cId="2405722156" sldId="815"/>
            <ac:spMk id="2" creationId="{BD0B20B3-26DB-8107-27B9-3740DE3E0CB0}"/>
          </ac:spMkLst>
        </pc:spChg>
        <pc:spChg chg="add mod">
          <ac:chgData name="Jaak-Adam Looveer" userId="S::jaak-adam.looveer@tallinnlv.ee::e4da5067-2862-4f12-a49d-0dd49e3f0dce" providerId="AD" clId="Web-{53AB92AF-E9DA-4A76-9135-84560C4DF137}" dt="2024-05-10T10:18:46.663" v="186" actId="1076"/>
          <ac:spMkLst>
            <pc:docMk/>
            <pc:sldMk cId="2405722156" sldId="815"/>
            <ac:spMk id="4" creationId="{F08F8969-DC9B-5006-B4E5-AACF2BBE4336}"/>
          </ac:spMkLst>
        </pc:spChg>
        <pc:spChg chg="add del mod">
          <ac:chgData name="Jaak-Adam Looveer" userId="S::jaak-adam.looveer@tallinnlv.ee::e4da5067-2862-4f12-a49d-0dd49e3f0dce" providerId="AD" clId="Web-{53AB92AF-E9DA-4A76-9135-84560C4DF137}" dt="2024-05-10T10:52:02.271" v="657"/>
          <ac:spMkLst>
            <pc:docMk/>
            <pc:sldMk cId="2405722156" sldId="815"/>
            <ac:spMk id="8" creationId="{ED6A4530-16F9-CA3D-E852-816F83DFDF6D}"/>
          </ac:spMkLst>
        </pc:spChg>
        <pc:spChg chg="add mod">
          <ac:chgData name="Jaak-Adam Looveer" userId="S::jaak-adam.looveer@tallinnlv.ee::e4da5067-2862-4f12-a49d-0dd49e3f0dce" providerId="AD" clId="Web-{53AB92AF-E9DA-4A76-9135-84560C4DF137}" dt="2024-05-10T11:21:53.541" v="1489" actId="20577"/>
          <ac:spMkLst>
            <pc:docMk/>
            <pc:sldMk cId="2405722156" sldId="815"/>
            <ac:spMk id="9" creationId="{ED6A4530-16F9-CA3D-E852-816F83DFDF6D}"/>
          </ac:spMkLst>
        </pc:spChg>
        <pc:spChg chg="mod">
          <ac:chgData name="Jaak-Adam Looveer" userId="S::jaak-adam.looveer@tallinnlv.ee::e4da5067-2862-4f12-a49d-0dd49e3f0dce" providerId="AD" clId="Web-{53AB92AF-E9DA-4A76-9135-84560C4DF137}" dt="2024-05-10T10:18:15.615" v="176"/>
          <ac:spMkLst>
            <pc:docMk/>
            <pc:sldMk cId="2405722156" sldId="815"/>
            <ac:spMk id="10" creationId="{4FBD4D39-C677-CF71-5825-68FE2B52E4D0}"/>
          </ac:spMkLst>
        </pc:spChg>
        <pc:spChg chg="add del mod">
          <ac:chgData name="Jaak-Adam Looveer" userId="S::jaak-adam.looveer@tallinnlv.ee::e4da5067-2862-4f12-a49d-0dd49e3f0dce" providerId="AD" clId="Web-{53AB92AF-E9DA-4A76-9135-84560C4DF137}" dt="2024-05-10T11:20:24.148" v="1482"/>
          <ac:spMkLst>
            <pc:docMk/>
            <pc:sldMk cId="2405722156" sldId="815"/>
            <ac:spMk id="11" creationId="{2A01E694-5CAB-16CF-2CDA-B5378CC4955D}"/>
          </ac:spMkLst>
        </pc:spChg>
        <pc:spChg chg="mod">
          <ac:chgData name="Jaak-Adam Looveer" userId="S::jaak-adam.looveer@tallinnlv.ee::e4da5067-2862-4f12-a49d-0dd49e3f0dce" providerId="AD" clId="Web-{53AB92AF-E9DA-4A76-9135-84560C4DF137}" dt="2024-05-10T10:21:34.453" v="225" actId="14100"/>
          <ac:spMkLst>
            <pc:docMk/>
            <pc:sldMk cId="2405722156" sldId="815"/>
            <ac:spMk id="13" creationId="{4E08E70E-C823-8B1C-F54C-64CF6FD045DC}"/>
          </ac:spMkLst>
        </pc:spChg>
        <pc:spChg chg="mod">
          <ac:chgData name="Jaak-Adam Looveer" userId="S::jaak-adam.looveer@tallinnlv.ee::e4da5067-2862-4f12-a49d-0dd49e3f0dce" providerId="AD" clId="Web-{53AB92AF-E9DA-4A76-9135-84560C4DF137}" dt="2024-05-10T11:43:51.908" v="2031" actId="1076"/>
          <ac:spMkLst>
            <pc:docMk/>
            <pc:sldMk cId="2405722156" sldId="815"/>
            <ac:spMk id="14" creationId="{C72F17B0-E585-6D91-473F-4A955010D165}"/>
          </ac:spMkLst>
        </pc:spChg>
        <pc:picChg chg="add del mod">
          <ac:chgData name="Jaak-Adam Looveer" userId="S::jaak-adam.looveer@tallinnlv.ee::e4da5067-2862-4f12-a49d-0dd49e3f0dce" providerId="AD" clId="Web-{53AB92AF-E9DA-4A76-9135-84560C4DF137}" dt="2024-05-10T10:18:23.709" v="178"/>
          <ac:picMkLst>
            <pc:docMk/>
            <pc:sldMk cId="2405722156" sldId="815"/>
            <ac:picMk id="3" creationId="{7D06FD84-80A8-9F92-AA26-B0D582A449BD}"/>
          </ac:picMkLst>
        </pc:picChg>
        <pc:picChg chg="add mod">
          <ac:chgData name="Jaak-Adam Looveer" userId="S::jaak-adam.looveer@tallinnlv.ee::e4da5067-2862-4f12-a49d-0dd49e3f0dce" providerId="AD" clId="Web-{53AB92AF-E9DA-4A76-9135-84560C4DF137}" dt="2024-05-10T10:20:19.388" v="194" actId="1076"/>
          <ac:picMkLst>
            <pc:docMk/>
            <pc:sldMk cId="2405722156" sldId="815"/>
            <ac:picMk id="7" creationId="{FBDAA435-616A-DA1D-3573-13843EE13355}"/>
          </ac:picMkLst>
        </pc:picChg>
      </pc:sldChg>
      <pc:sldChg chg="del modTransition">
        <pc:chgData name="Jaak-Adam Looveer" userId="S::jaak-adam.looveer@tallinnlv.ee::e4da5067-2862-4f12-a49d-0dd49e3f0dce" providerId="AD" clId="Web-{53AB92AF-E9DA-4A76-9135-84560C4DF137}" dt="2024-05-10T10:26:38.477" v="355"/>
        <pc:sldMkLst>
          <pc:docMk/>
          <pc:sldMk cId="2922024696" sldId="816"/>
        </pc:sldMkLst>
      </pc:sldChg>
      <pc:sldChg chg="addSp delSp modSp add replId modTransition">
        <pc:chgData name="Jaak-Adam Looveer" userId="S::jaak-adam.looveer@tallinnlv.ee::e4da5067-2862-4f12-a49d-0dd49e3f0dce" providerId="AD" clId="Web-{53AB92AF-E9DA-4A76-9135-84560C4DF137}" dt="2024-05-10T10:25:40.413" v="354"/>
        <pc:sldMkLst>
          <pc:docMk/>
          <pc:sldMk cId="110817748" sldId="817"/>
        </pc:sldMkLst>
        <pc:spChg chg="add ord">
          <ac:chgData name="Jaak-Adam Looveer" userId="S::jaak-adam.looveer@tallinnlv.ee::e4da5067-2862-4f12-a49d-0dd49e3f0dce" providerId="AD" clId="Web-{53AB92AF-E9DA-4A76-9135-84560C4DF137}" dt="2024-05-10T10:13:57.483" v="117"/>
          <ac:spMkLst>
            <pc:docMk/>
            <pc:sldMk cId="110817748" sldId="817"/>
            <ac:spMk id="3" creationId="{25C45B63-848C-2EC6-3BA0-8708A3610E65}"/>
          </ac:spMkLst>
        </pc:spChg>
        <pc:spChg chg="del">
          <ac:chgData name="Jaak-Adam Looveer" userId="S::jaak-adam.looveer@tallinnlv.ee::e4da5067-2862-4f12-a49d-0dd49e3f0dce" providerId="AD" clId="Web-{53AB92AF-E9DA-4A76-9135-84560C4DF137}" dt="2024-05-10T10:14:04.452" v="136"/>
          <ac:spMkLst>
            <pc:docMk/>
            <pc:sldMk cId="110817748" sldId="817"/>
            <ac:spMk id="5" creationId="{A3407374-DAB2-49C2-421E-5931493F8874}"/>
          </ac:spMkLst>
        </pc:spChg>
        <pc:spChg chg="add del ord">
          <ac:chgData name="Jaak-Adam Looveer" userId="S::jaak-adam.looveer@tallinnlv.ee::e4da5067-2862-4f12-a49d-0dd49e3f0dce" providerId="AD" clId="Web-{53AB92AF-E9DA-4A76-9135-84560C4DF137}" dt="2024-05-10T10:14:04.452" v="137"/>
          <ac:spMkLst>
            <pc:docMk/>
            <pc:sldMk cId="110817748" sldId="817"/>
            <ac:spMk id="14" creationId="{7DBA2589-DEDA-0714-047F-6122E27838E3}"/>
          </ac:spMkLst>
        </pc:spChg>
        <pc:spChg chg="add del ord">
          <ac:chgData name="Jaak-Adam Looveer" userId="S::jaak-adam.looveer@tallinnlv.ee::e4da5067-2862-4f12-a49d-0dd49e3f0dce" providerId="AD" clId="Web-{53AB92AF-E9DA-4A76-9135-84560C4DF137}" dt="2024-05-10T10:24:10.004" v="289"/>
          <ac:spMkLst>
            <pc:docMk/>
            <pc:sldMk cId="110817748" sldId="817"/>
            <ac:spMk id="15" creationId="{15FC2FEC-BAF7-DB25-4033-1D800C1E1A26}"/>
          </ac:spMkLst>
        </pc:spChg>
        <pc:spChg chg="add mod">
          <ac:chgData name="Jaak-Adam Looveer" userId="S::jaak-adam.looveer@tallinnlv.ee::e4da5067-2862-4f12-a49d-0dd49e3f0dce" providerId="AD" clId="Web-{53AB92AF-E9DA-4A76-9135-84560C4DF137}" dt="2024-05-10T10:25:11.740" v="306" actId="14100"/>
          <ac:spMkLst>
            <pc:docMk/>
            <pc:sldMk cId="110817748" sldId="817"/>
            <ac:spMk id="16" creationId="{8C708DAA-436F-75FC-E5D2-ABCFC46CA660}"/>
          </ac:spMkLst>
        </pc:spChg>
        <pc:picChg chg="add mod ord">
          <ac:chgData name="Jaak-Adam Looveer" userId="S::jaak-adam.looveer@tallinnlv.ee::e4da5067-2862-4f12-a49d-0dd49e3f0dce" providerId="AD" clId="Web-{53AB92AF-E9DA-4A76-9135-84560C4DF137}" dt="2024-05-10T10:15:14.391" v="151" actId="1076"/>
          <ac:picMkLst>
            <pc:docMk/>
            <pc:sldMk cId="110817748" sldId="817"/>
            <ac:picMk id="2" creationId="{8245E7DC-224A-BEBA-AF7D-3CE6775B2FA4}"/>
          </ac:picMkLst>
        </pc:picChg>
        <pc:picChg chg="del">
          <ac:chgData name="Jaak-Adam Looveer" userId="S::jaak-adam.looveer@tallinnlv.ee::e4da5067-2862-4f12-a49d-0dd49e3f0dce" providerId="AD" clId="Web-{53AB92AF-E9DA-4A76-9135-84560C4DF137}" dt="2024-05-10T10:13:51.467" v="106"/>
          <ac:picMkLst>
            <pc:docMk/>
            <pc:sldMk cId="110817748" sldId="817"/>
            <ac:picMk id="4" creationId="{F1DE5AB5-DBBA-B6BB-DFF2-F44D838AE5D2}"/>
          </ac:picMkLst>
        </pc:picChg>
      </pc:sldChg>
      <pc:sldChg chg="add del replId">
        <pc:chgData name="Jaak-Adam Looveer" userId="S::jaak-adam.looveer@tallinnlv.ee::e4da5067-2862-4f12-a49d-0dd49e3f0dce" providerId="AD" clId="Web-{53AB92AF-E9DA-4A76-9135-84560C4DF137}" dt="2024-05-10T10:13:34.294" v="94"/>
        <pc:sldMkLst>
          <pc:docMk/>
          <pc:sldMk cId="1553677926" sldId="817"/>
        </pc:sldMkLst>
      </pc:sldChg>
      <pc:sldChg chg="addSp delSp modSp add ord replId">
        <pc:chgData name="Jaak-Adam Looveer" userId="S::jaak-adam.looveer@tallinnlv.ee::e4da5067-2862-4f12-a49d-0dd49e3f0dce" providerId="AD" clId="Web-{53AB92AF-E9DA-4A76-9135-84560C4DF137}" dt="2024-05-10T11:21:05.040" v="1483"/>
        <pc:sldMkLst>
          <pc:docMk/>
          <pc:sldMk cId="1530162932" sldId="818"/>
        </pc:sldMkLst>
        <pc:spChg chg="del">
          <ac:chgData name="Jaak-Adam Looveer" userId="S::jaak-adam.looveer@tallinnlv.ee::e4da5067-2862-4f12-a49d-0dd49e3f0dce" providerId="AD" clId="Web-{53AB92AF-E9DA-4A76-9135-84560C4DF137}" dt="2024-05-10T10:53:27.508" v="678"/>
          <ac:spMkLst>
            <pc:docMk/>
            <pc:sldMk cId="1530162932" sldId="818"/>
            <ac:spMk id="4" creationId="{CAED3A26-A56E-38D9-4F64-4B3ECFF49BED}"/>
          </ac:spMkLst>
        </pc:spChg>
        <pc:spChg chg="del">
          <ac:chgData name="Jaak-Adam Looveer" userId="S::jaak-adam.looveer@tallinnlv.ee::e4da5067-2862-4f12-a49d-0dd49e3f0dce" providerId="AD" clId="Web-{53AB92AF-E9DA-4A76-9135-84560C4DF137}" dt="2024-05-10T10:53:29.274" v="679"/>
          <ac:spMkLst>
            <pc:docMk/>
            <pc:sldMk cId="1530162932" sldId="818"/>
            <ac:spMk id="5" creationId="{ACAD14CF-E16F-0E09-8F4D-1E9E10F65C78}"/>
          </ac:spMkLst>
        </pc:spChg>
        <pc:spChg chg="add">
          <ac:chgData name="Jaak-Adam Looveer" userId="S::jaak-adam.looveer@tallinnlv.ee::e4da5067-2862-4f12-a49d-0dd49e3f0dce" providerId="AD" clId="Web-{53AB92AF-E9DA-4A76-9135-84560C4DF137}" dt="2024-05-10T10:53:30.336" v="680"/>
          <ac:spMkLst>
            <pc:docMk/>
            <pc:sldMk cId="1530162932" sldId="818"/>
            <ac:spMk id="6" creationId="{C9D000E3-B023-864C-CF64-9EBD45AF0A7A}"/>
          </ac:spMkLst>
        </pc:spChg>
        <pc:spChg chg="del">
          <ac:chgData name="Jaak-Adam Looveer" userId="S::jaak-adam.looveer@tallinnlv.ee::e4da5067-2862-4f12-a49d-0dd49e3f0dce" providerId="AD" clId="Web-{53AB92AF-E9DA-4A76-9135-84560C4DF137}" dt="2024-05-10T11:21:05.040" v="1483"/>
          <ac:spMkLst>
            <pc:docMk/>
            <pc:sldMk cId="1530162932" sldId="818"/>
            <ac:spMk id="8" creationId="{37E98F17-ABF9-2DD0-7E92-BA08BAA0AA4A}"/>
          </ac:spMkLst>
        </pc:spChg>
        <pc:spChg chg="add del">
          <ac:chgData name="Jaak-Adam Looveer" userId="S::jaak-adam.looveer@tallinnlv.ee::e4da5067-2862-4f12-a49d-0dd49e3f0dce" providerId="AD" clId="Web-{53AB92AF-E9DA-4A76-9135-84560C4DF137}" dt="2024-05-10T10:57:19.421" v="866"/>
          <ac:spMkLst>
            <pc:docMk/>
            <pc:sldMk cId="1530162932" sldId="818"/>
            <ac:spMk id="9" creationId="{675BCA72-8885-7AFF-2591-D2A19B4E1D17}"/>
          </ac:spMkLst>
        </pc:spChg>
        <pc:spChg chg="mod">
          <ac:chgData name="Jaak-Adam Looveer" userId="S::jaak-adam.looveer@tallinnlv.ee::e4da5067-2862-4f12-a49d-0dd49e3f0dce" providerId="AD" clId="Web-{53AB92AF-E9DA-4A76-9135-84560C4DF137}" dt="2024-05-10T11:17:42.566" v="1416" actId="20577"/>
          <ac:spMkLst>
            <pc:docMk/>
            <pc:sldMk cId="1530162932" sldId="818"/>
            <ac:spMk id="10" creationId="{50935FCF-9AB4-49F1-A185-3A90841C5C11}"/>
          </ac:spMkLst>
        </pc:spChg>
        <pc:spChg chg="add del">
          <ac:chgData name="Jaak-Adam Looveer" userId="S::jaak-adam.looveer@tallinnlv.ee::e4da5067-2862-4f12-a49d-0dd49e3f0dce" providerId="AD" clId="Web-{53AB92AF-E9DA-4A76-9135-84560C4DF137}" dt="2024-05-10T10:57:22.358" v="868"/>
          <ac:spMkLst>
            <pc:docMk/>
            <pc:sldMk cId="1530162932" sldId="818"/>
            <ac:spMk id="14" creationId="{1699B2A7-0115-6387-4486-C45EFA5D4D5F}"/>
          </ac:spMkLst>
        </pc:spChg>
        <pc:spChg chg="mod">
          <ac:chgData name="Jaak-Adam Looveer" userId="S::jaak-adam.looveer@tallinnlv.ee::e4da5067-2862-4f12-a49d-0dd49e3f0dce" providerId="AD" clId="Web-{53AB92AF-E9DA-4A76-9135-84560C4DF137}" dt="2024-05-10T10:51:03.394" v="638" actId="1076"/>
          <ac:spMkLst>
            <pc:docMk/>
            <pc:sldMk cId="1530162932" sldId="818"/>
            <ac:spMk id="16" creationId="{D2CDD193-5443-AB2B-2325-26E8681E9F06}"/>
          </ac:spMkLst>
        </pc:spChg>
        <pc:spChg chg="mod">
          <ac:chgData name="Jaak-Adam Looveer" userId="S::jaak-adam.looveer@tallinnlv.ee::e4da5067-2862-4f12-a49d-0dd49e3f0dce" providerId="AD" clId="Web-{53AB92AF-E9DA-4A76-9135-84560C4DF137}" dt="2024-05-10T10:51:03.410" v="639" actId="1076"/>
          <ac:spMkLst>
            <pc:docMk/>
            <pc:sldMk cId="1530162932" sldId="818"/>
            <ac:spMk id="17" creationId="{8DD0FF5A-0A00-6DEB-1E54-FE2E2DD82EA6}"/>
          </ac:spMkLst>
        </pc:spChg>
        <pc:spChg chg="del">
          <ac:chgData name="Jaak-Adam Looveer" userId="S::jaak-adam.looveer@tallinnlv.ee::e4da5067-2862-4f12-a49d-0dd49e3f0dce" providerId="AD" clId="Web-{53AB92AF-E9DA-4A76-9135-84560C4DF137}" dt="2024-05-10T10:47:17.654" v="595"/>
          <ac:spMkLst>
            <pc:docMk/>
            <pc:sldMk cId="1530162932" sldId="818"/>
            <ac:spMk id="18" creationId="{303A8E74-2655-7EF5-19F3-10CFD88136C7}"/>
          </ac:spMkLst>
        </pc:spChg>
        <pc:spChg chg="del">
          <ac:chgData name="Jaak-Adam Looveer" userId="S::jaak-adam.looveer@tallinnlv.ee::e4da5067-2862-4f12-a49d-0dd49e3f0dce" providerId="AD" clId="Web-{53AB92AF-E9DA-4A76-9135-84560C4DF137}" dt="2024-05-10T10:47:17.654" v="594"/>
          <ac:spMkLst>
            <pc:docMk/>
            <pc:sldMk cId="1530162932" sldId="818"/>
            <ac:spMk id="21" creationId="{D0202DD9-326F-C3EB-CE44-79B910C60CB1}"/>
          </ac:spMkLst>
        </pc:spChg>
        <pc:spChg chg="del">
          <ac:chgData name="Jaak-Adam Looveer" userId="S::jaak-adam.looveer@tallinnlv.ee::e4da5067-2862-4f12-a49d-0dd49e3f0dce" providerId="AD" clId="Web-{53AB92AF-E9DA-4A76-9135-84560C4DF137}" dt="2024-05-10T10:47:17.654" v="593"/>
          <ac:spMkLst>
            <pc:docMk/>
            <pc:sldMk cId="1530162932" sldId="818"/>
            <ac:spMk id="22" creationId="{5F633659-AC95-F38A-91AC-928E20920936}"/>
          </ac:spMkLst>
        </pc:spChg>
        <pc:picChg chg="del">
          <ac:chgData name="Jaak-Adam Looveer" userId="S::jaak-adam.looveer@tallinnlv.ee::e4da5067-2862-4f12-a49d-0dd49e3f0dce" providerId="AD" clId="Web-{53AB92AF-E9DA-4A76-9135-84560C4DF137}" dt="2024-05-10T10:47:17.654" v="597"/>
          <ac:picMkLst>
            <pc:docMk/>
            <pc:sldMk cId="1530162932" sldId="818"/>
            <ac:picMk id="3" creationId="{49C526B5-3A3C-18DB-DE61-A996D71B5A36}"/>
          </ac:picMkLst>
        </pc:picChg>
        <pc:picChg chg="mod">
          <ac:chgData name="Jaak-Adam Looveer" userId="S::jaak-adam.looveer@tallinnlv.ee::e4da5067-2862-4f12-a49d-0dd49e3f0dce" providerId="AD" clId="Web-{53AB92AF-E9DA-4A76-9135-84560C4DF137}" dt="2024-05-10T10:51:03.348" v="636" actId="1076"/>
          <ac:picMkLst>
            <pc:docMk/>
            <pc:sldMk cId="1530162932" sldId="818"/>
            <ac:picMk id="11" creationId="{40994669-F8F1-9D7B-A4EA-F0296F8EA830}"/>
          </ac:picMkLst>
        </pc:picChg>
        <pc:picChg chg="mod">
          <ac:chgData name="Jaak-Adam Looveer" userId="S::jaak-adam.looveer@tallinnlv.ee::e4da5067-2862-4f12-a49d-0dd49e3f0dce" providerId="AD" clId="Web-{53AB92AF-E9DA-4A76-9135-84560C4DF137}" dt="2024-05-10T10:51:03.379" v="637" actId="1076"/>
          <ac:picMkLst>
            <pc:docMk/>
            <pc:sldMk cId="1530162932" sldId="818"/>
            <ac:picMk id="13" creationId="{1009AFC3-C5F1-D7C1-1008-7F46B2E044C9}"/>
          </ac:picMkLst>
        </pc:picChg>
        <pc:picChg chg="del">
          <ac:chgData name="Jaak-Adam Looveer" userId="S::jaak-adam.looveer@tallinnlv.ee::e4da5067-2862-4f12-a49d-0dd49e3f0dce" providerId="AD" clId="Web-{53AB92AF-E9DA-4A76-9135-84560C4DF137}" dt="2024-05-10T10:47:17.654" v="596"/>
          <ac:picMkLst>
            <pc:docMk/>
            <pc:sldMk cId="1530162932" sldId="818"/>
            <ac:picMk id="15" creationId="{ABEDEC17-0B06-8F50-085C-C03CFC0E6506}"/>
          </ac:picMkLst>
        </pc:picChg>
        <pc:picChg chg="del">
          <ac:chgData name="Jaak-Adam Looveer" userId="S::jaak-adam.looveer@tallinnlv.ee::e4da5067-2862-4f12-a49d-0dd49e3f0dce" providerId="AD" clId="Web-{53AB92AF-E9DA-4A76-9135-84560C4DF137}" dt="2024-05-10T10:47:27.482" v="602"/>
          <ac:picMkLst>
            <pc:docMk/>
            <pc:sldMk cId="1530162932" sldId="818"/>
            <ac:picMk id="20" creationId="{1147057A-34F4-2BA9-7DFF-B07B36D07ECE}"/>
          </ac:picMkLst>
        </pc:picChg>
      </pc:sldChg>
      <pc:sldChg chg="addSp delSp modSp add replId">
        <pc:chgData name="Jaak-Adam Looveer" userId="S::jaak-adam.looveer@tallinnlv.ee::e4da5067-2862-4f12-a49d-0dd49e3f0dce" providerId="AD" clId="Web-{53AB92AF-E9DA-4A76-9135-84560C4DF137}" dt="2024-05-10T11:18:50.286" v="1474" actId="20577"/>
        <pc:sldMkLst>
          <pc:docMk/>
          <pc:sldMk cId="2736985732" sldId="819"/>
        </pc:sldMkLst>
        <pc:spChg chg="del">
          <ac:chgData name="Jaak-Adam Looveer" userId="S::jaak-adam.looveer@tallinnlv.ee::e4da5067-2862-4f12-a49d-0dd49e3f0dce" providerId="AD" clId="Web-{53AB92AF-E9DA-4A76-9135-84560C4DF137}" dt="2024-05-10T10:53:33.461" v="681"/>
          <ac:spMkLst>
            <pc:docMk/>
            <pc:sldMk cId="2736985732" sldId="819"/>
            <ac:spMk id="4" creationId="{CAED3A26-A56E-38D9-4F64-4B3ECFF49BED}"/>
          </ac:spMkLst>
        </pc:spChg>
        <pc:spChg chg="del">
          <ac:chgData name="Jaak-Adam Looveer" userId="S::jaak-adam.looveer@tallinnlv.ee::e4da5067-2862-4f12-a49d-0dd49e3f0dce" providerId="AD" clId="Web-{53AB92AF-E9DA-4A76-9135-84560C4DF137}" dt="2024-05-10T10:53:35.274" v="682"/>
          <ac:spMkLst>
            <pc:docMk/>
            <pc:sldMk cId="2736985732" sldId="819"/>
            <ac:spMk id="5" creationId="{ACAD14CF-E16F-0E09-8F4D-1E9E10F65C78}"/>
          </ac:spMkLst>
        </pc:spChg>
        <pc:spChg chg="del mod">
          <ac:chgData name="Jaak-Adam Looveer" userId="S::jaak-adam.looveer@tallinnlv.ee::e4da5067-2862-4f12-a49d-0dd49e3f0dce" providerId="AD" clId="Web-{53AB92AF-E9DA-4A76-9135-84560C4DF137}" dt="2024-05-10T10:51:17.614" v="644"/>
          <ac:spMkLst>
            <pc:docMk/>
            <pc:sldMk cId="2736985732" sldId="819"/>
            <ac:spMk id="8" creationId="{37E98F17-ABF9-2DD0-7E92-BA08BAA0AA4A}"/>
          </ac:spMkLst>
        </pc:spChg>
        <pc:spChg chg="mod">
          <ac:chgData name="Jaak-Adam Looveer" userId="S::jaak-adam.looveer@tallinnlv.ee::e4da5067-2862-4f12-a49d-0dd49e3f0dce" providerId="AD" clId="Web-{53AB92AF-E9DA-4A76-9135-84560C4DF137}" dt="2024-05-10T11:18:50.286" v="1474" actId="20577"/>
          <ac:spMkLst>
            <pc:docMk/>
            <pc:sldMk cId="2736985732" sldId="819"/>
            <ac:spMk id="10" creationId="{50935FCF-9AB4-49F1-A185-3A90841C5C11}"/>
          </ac:spMkLst>
        </pc:spChg>
        <pc:spChg chg="add">
          <ac:chgData name="Jaak-Adam Looveer" userId="S::jaak-adam.looveer@tallinnlv.ee::e4da5067-2862-4f12-a49d-0dd49e3f0dce" providerId="AD" clId="Web-{53AB92AF-E9DA-4A76-9135-84560C4DF137}" dt="2024-05-10T10:53:36.040" v="683"/>
          <ac:spMkLst>
            <pc:docMk/>
            <pc:sldMk cId="2736985732" sldId="819"/>
            <ac:spMk id="15" creationId="{86689D7E-911A-7CDF-D9B8-2DFBB99D0231}"/>
          </ac:spMkLst>
        </pc:spChg>
        <pc:spChg chg="mod">
          <ac:chgData name="Jaak-Adam Looveer" userId="S::jaak-adam.looveer@tallinnlv.ee::e4da5067-2862-4f12-a49d-0dd49e3f0dce" providerId="AD" clId="Web-{53AB92AF-E9DA-4A76-9135-84560C4DF137}" dt="2024-05-10T10:51:22.598" v="647" actId="1076"/>
          <ac:spMkLst>
            <pc:docMk/>
            <pc:sldMk cId="2736985732" sldId="819"/>
            <ac:spMk id="16" creationId="{D2CDD193-5443-AB2B-2325-26E8681E9F06}"/>
          </ac:spMkLst>
        </pc:spChg>
        <pc:spChg chg="mod">
          <ac:chgData name="Jaak-Adam Looveer" userId="S::jaak-adam.looveer@tallinnlv.ee::e4da5067-2862-4f12-a49d-0dd49e3f0dce" providerId="AD" clId="Web-{53AB92AF-E9DA-4A76-9135-84560C4DF137}" dt="2024-05-10T10:51:22.614" v="648" actId="1076"/>
          <ac:spMkLst>
            <pc:docMk/>
            <pc:sldMk cId="2736985732" sldId="819"/>
            <ac:spMk id="17" creationId="{8DD0FF5A-0A00-6DEB-1E54-FE2E2DD82EA6}"/>
          </ac:spMkLst>
        </pc:spChg>
        <pc:picChg chg="add del mod">
          <ac:chgData name="Jaak-Adam Looveer" userId="S::jaak-adam.looveer@tallinnlv.ee::e4da5067-2862-4f12-a49d-0dd49e3f0dce" providerId="AD" clId="Web-{53AB92AF-E9DA-4A76-9135-84560C4DF137}" dt="2024-05-10T10:47:45.123" v="608"/>
          <ac:picMkLst>
            <pc:docMk/>
            <pc:sldMk cId="2736985732" sldId="819"/>
            <ac:picMk id="3" creationId="{854C8FF2-878C-A931-C485-53EF4476AC2A}"/>
          </ac:picMkLst>
        </pc:picChg>
        <pc:picChg chg="add mod ord">
          <ac:chgData name="Jaak-Adam Looveer" userId="S::jaak-adam.looveer@tallinnlv.ee::e4da5067-2862-4f12-a49d-0dd49e3f0dce" providerId="AD" clId="Web-{53AB92AF-E9DA-4A76-9135-84560C4DF137}" dt="2024-05-10T10:51:22.583" v="646" actId="1076"/>
          <ac:picMkLst>
            <pc:docMk/>
            <pc:sldMk cId="2736985732" sldId="819"/>
            <ac:picMk id="7" creationId="{8487A64D-081C-0778-C312-A1F33560C3BC}"/>
          </ac:picMkLst>
        </pc:picChg>
        <pc:picChg chg="add del">
          <ac:chgData name="Jaak-Adam Looveer" userId="S::jaak-adam.looveer@tallinnlv.ee::e4da5067-2862-4f12-a49d-0dd49e3f0dce" providerId="AD" clId="Web-{53AB92AF-E9DA-4A76-9135-84560C4DF137}" dt="2024-05-10T10:47:59.342" v="614"/>
          <ac:picMkLst>
            <pc:docMk/>
            <pc:sldMk cId="2736985732" sldId="819"/>
            <ac:picMk id="11" creationId="{40994669-F8F1-9D7B-A4EA-F0296F8EA830}"/>
          </ac:picMkLst>
        </pc:picChg>
        <pc:picChg chg="add mod ord">
          <ac:chgData name="Jaak-Adam Looveer" userId="S::jaak-adam.looveer@tallinnlv.ee::e4da5067-2862-4f12-a49d-0dd49e3f0dce" providerId="AD" clId="Web-{53AB92AF-E9DA-4A76-9135-84560C4DF137}" dt="2024-05-10T10:51:22.567" v="645" actId="1076"/>
          <ac:picMkLst>
            <pc:docMk/>
            <pc:sldMk cId="2736985732" sldId="819"/>
            <ac:picMk id="12" creationId="{6310EA47-0616-9FEF-D2B6-9937D4B95EA9}"/>
          </ac:picMkLst>
        </pc:picChg>
        <pc:picChg chg="del">
          <ac:chgData name="Jaak-Adam Looveer" userId="S::jaak-adam.looveer@tallinnlv.ee::e4da5067-2862-4f12-a49d-0dd49e3f0dce" providerId="AD" clId="Web-{53AB92AF-E9DA-4A76-9135-84560C4DF137}" dt="2024-05-10T10:50:06.018" v="621"/>
          <ac:picMkLst>
            <pc:docMk/>
            <pc:sldMk cId="2736985732" sldId="819"/>
            <ac:picMk id="13" creationId="{1009AFC3-C5F1-D7C1-1008-7F46B2E044C9}"/>
          </ac:picMkLst>
        </pc:picChg>
      </pc:sldChg>
      <pc:sldChg chg="addSp delSp modSp add ord replId">
        <pc:chgData name="Jaak-Adam Looveer" userId="S::jaak-adam.looveer@tallinnlv.ee::e4da5067-2862-4f12-a49d-0dd49e3f0dce" providerId="AD" clId="Web-{53AB92AF-E9DA-4A76-9135-84560C4DF137}" dt="2024-05-10T11:39:32.556" v="2018" actId="1076"/>
        <pc:sldMkLst>
          <pc:docMk/>
          <pc:sldMk cId="524841623" sldId="820"/>
        </pc:sldMkLst>
        <pc:spChg chg="del">
          <ac:chgData name="Jaak-Adam Looveer" userId="S::jaak-adam.looveer@tallinnlv.ee::e4da5067-2862-4f12-a49d-0dd49e3f0dce" providerId="AD" clId="Web-{53AB92AF-E9DA-4A76-9135-84560C4DF137}" dt="2024-05-10T11:25:38.876" v="1517"/>
          <ac:spMkLst>
            <pc:docMk/>
            <pc:sldMk cId="524841623" sldId="820"/>
            <ac:spMk id="7" creationId="{4F35C928-BF26-A79E-1311-22ADFFE61AD4}"/>
          </ac:spMkLst>
        </pc:spChg>
        <pc:spChg chg="del mod">
          <ac:chgData name="Jaak-Adam Looveer" userId="S::jaak-adam.looveer@tallinnlv.ee::e4da5067-2862-4f12-a49d-0dd49e3f0dce" providerId="AD" clId="Web-{53AB92AF-E9DA-4A76-9135-84560C4DF137}" dt="2024-05-10T11:25:35.282" v="1515"/>
          <ac:spMkLst>
            <pc:docMk/>
            <pc:sldMk cId="524841623" sldId="820"/>
            <ac:spMk id="8" creationId="{5D3DB38C-645F-8A42-CA63-EB70DDF56D82}"/>
          </ac:spMkLst>
        </pc:spChg>
        <pc:spChg chg="del">
          <ac:chgData name="Jaak-Adam Looveer" userId="S::jaak-adam.looveer@tallinnlv.ee::e4da5067-2862-4f12-a49d-0dd49e3f0dce" providerId="AD" clId="Web-{53AB92AF-E9DA-4A76-9135-84560C4DF137}" dt="2024-05-10T11:25:36.751" v="1516"/>
          <ac:spMkLst>
            <pc:docMk/>
            <pc:sldMk cId="524841623" sldId="820"/>
            <ac:spMk id="9" creationId="{9C93FF22-C18E-58FA-9DD2-5952715AB346}"/>
          </ac:spMkLst>
        </pc:spChg>
        <pc:spChg chg="add mod">
          <ac:chgData name="Jaak-Adam Looveer" userId="S::jaak-adam.looveer@tallinnlv.ee::e4da5067-2862-4f12-a49d-0dd49e3f0dce" providerId="AD" clId="Web-{53AB92AF-E9DA-4A76-9135-84560C4DF137}" dt="2024-05-10T11:39:32.556" v="2018" actId="1076"/>
          <ac:spMkLst>
            <pc:docMk/>
            <pc:sldMk cId="524841623" sldId="820"/>
            <ac:spMk id="13" creationId="{0BBEA891-2B2D-F46D-FCBE-5D0AB529E348}"/>
          </ac:spMkLst>
        </pc:spChg>
        <pc:spChg chg="add del mod">
          <ac:chgData name="Jaak-Adam Looveer" userId="S::jaak-adam.looveer@tallinnlv.ee::e4da5067-2862-4f12-a49d-0dd49e3f0dce" providerId="AD" clId="Web-{53AB92AF-E9DA-4A76-9135-84560C4DF137}" dt="2024-05-10T11:37:16.568" v="1951"/>
          <ac:spMkLst>
            <pc:docMk/>
            <pc:sldMk cId="524841623" sldId="820"/>
            <ac:spMk id="14" creationId="{75792698-1ACB-FD77-1CC2-2B7B4B7CFA69}"/>
          </ac:spMkLst>
        </pc:spChg>
        <pc:picChg chg="del">
          <ac:chgData name="Jaak-Adam Looveer" userId="S::jaak-adam.looveer@tallinnlv.ee::e4da5067-2862-4f12-a49d-0dd49e3f0dce" providerId="AD" clId="Web-{53AB92AF-E9DA-4A76-9135-84560C4DF137}" dt="2024-05-10T11:25:31.173" v="1509"/>
          <ac:picMkLst>
            <pc:docMk/>
            <pc:sldMk cId="524841623" sldId="820"/>
            <ac:picMk id="2" creationId="{9CFA4F1C-C1F5-5A28-BEE6-A8B9B877B46B}"/>
          </ac:picMkLst>
        </pc:picChg>
        <pc:picChg chg="del">
          <ac:chgData name="Jaak-Adam Looveer" userId="S::jaak-adam.looveer@tallinnlv.ee::e4da5067-2862-4f12-a49d-0dd49e3f0dce" providerId="AD" clId="Web-{53AB92AF-E9DA-4A76-9135-84560C4DF137}" dt="2024-05-10T11:25:31.782" v="1510"/>
          <ac:picMkLst>
            <pc:docMk/>
            <pc:sldMk cId="524841623" sldId="820"/>
            <ac:picMk id="3" creationId="{50E73802-1DF9-36F6-BBD2-4C24BC112F17}"/>
          </ac:picMkLst>
        </pc:picChg>
        <pc:picChg chg="del">
          <ac:chgData name="Jaak-Adam Looveer" userId="S::jaak-adam.looveer@tallinnlv.ee::e4da5067-2862-4f12-a49d-0dd49e3f0dce" providerId="AD" clId="Web-{53AB92AF-E9DA-4A76-9135-84560C4DF137}" dt="2024-05-10T11:25:32.313" v="1511"/>
          <ac:picMkLst>
            <pc:docMk/>
            <pc:sldMk cId="524841623" sldId="820"/>
            <ac:picMk id="4" creationId="{FE31BD43-6CB5-D844-345C-9D384E8B3936}"/>
          </ac:picMkLst>
        </pc:picChg>
        <pc:picChg chg="del">
          <ac:chgData name="Jaak-Adam Looveer" userId="S::jaak-adam.looveer@tallinnlv.ee::e4da5067-2862-4f12-a49d-0dd49e3f0dce" providerId="AD" clId="Web-{53AB92AF-E9DA-4A76-9135-84560C4DF137}" dt="2024-05-10T11:25:32.673" v="1512"/>
          <ac:picMkLst>
            <pc:docMk/>
            <pc:sldMk cId="524841623" sldId="820"/>
            <ac:picMk id="11" creationId="{3FC02822-1FF3-8A93-7EF1-59E632139DCA}"/>
          </ac:picMkLst>
        </pc:picChg>
        <pc:picChg chg="add del mod">
          <ac:chgData name="Jaak-Adam Looveer" userId="S::jaak-adam.looveer@tallinnlv.ee::e4da5067-2862-4f12-a49d-0dd49e3f0dce" providerId="AD" clId="Web-{53AB92AF-E9DA-4A76-9135-84560C4DF137}" dt="2024-05-10T11:25:49.767" v="1519"/>
          <ac:picMkLst>
            <pc:docMk/>
            <pc:sldMk cId="524841623" sldId="820"/>
            <ac:picMk id="12" creationId="{8B60C36F-1F8E-DE68-D386-770050E9C67F}"/>
          </ac:picMkLst>
        </pc:picChg>
      </pc:sldChg>
      <pc:sldChg chg="addSp delSp modSp add replId">
        <pc:chgData name="Jaak-Adam Looveer" userId="S::jaak-adam.looveer@tallinnlv.ee::e4da5067-2862-4f12-a49d-0dd49e3f0dce" providerId="AD" clId="Web-{53AB92AF-E9DA-4A76-9135-84560C4DF137}" dt="2024-05-10T11:39:20.603" v="2014" actId="20577"/>
        <pc:sldMkLst>
          <pc:docMk/>
          <pc:sldMk cId="3289126660" sldId="821"/>
        </pc:sldMkLst>
        <pc:spChg chg="add del mod">
          <ac:chgData name="Jaak-Adam Looveer" userId="S::jaak-adam.looveer@tallinnlv.ee::e4da5067-2862-4f12-a49d-0dd49e3f0dce" providerId="AD" clId="Web-{53AB92AF-E9DA-4A76-9135-84560C4DF137}" dt="2024-05-10T11:37:24.928" v="1957"/>
          <ac:spMkLst>
            <pc:docMk/>
            <pc:sldMk cId="3289126660" sldId="821"/>
            <ac:spMk id="2" creationId="{70C5526B-DD97-B7FA-587A-E916D4F0A58B}"/>
          </ac:spMkLst>
        </pc:spChg>
        <pc:spChg chg="add mod">
          <ac:chgData name="Jaak-Adam Looveer" userId="S::jaak-adam.looveer@tallinnlv.ee::e4da5067-2862-4f12-a49d-0dd49e3f0dce" providerId="AD" clId="Web-{53AB92AF-E9DA-4A76-9135-84560C4DF137}" dt="2024-05-10T11:39:20.603" v="2014" actId="20577"/>
          <ac:spMkLst>
            <pc:docMk/>
            <pc:sldMk cId="3289126660" sldId="821"/>
            <ac:spMk id="8" creationId="{1AF8E6C8-1316-ACC5-D252-0BECC8FC5906}"/>
          </ac:spMkLst>
        </pc:spChg>
        <pc:spChg chg="del">
          <ac:chgData name="Jaak-Adam Looveer" userId="S::jaak-adam.looveer@tallinnlv.ee::e4da5067-2862-4f12-a49d-0dd49e3f0dce" providerId="AD" clId="Web-{53AB92AF-E9DA-4A76-9135-84560C4DF137}" dt="2024-05-10T11:37:22.099" v="1953"/>
          <ac:spMkLst>
            <pc:docMk/>
            <pc:sldMk cId="3289126660" sldId="821"/>
            <ac:spMk id="13" creationId="{0BBEA891-2B2D-F46D-FCBE-5D0AB529E348}"/>
          </ac:spMkLst>
        </pc:spChg>
        <pc:picChg chg="add del mod">
          <ac:chgData name="Jaak-Adam Looveer" userId="S::jaak-adam.looveer@tallinnlv.ee::e4da5067-2862-4f12-a49d-0dd49e3f0dce" providerId="AD" clId="Web-{53AB92AF-E9DA-4A76-9135-84560C4DF137}" dt="2024-05-10T11:37:37.600" v="1959"/>
          <ac:picMkLst>
            <pc:docMk/>
            <pc:sldMk cId="3289126660" sldId="821"/>
            <ac:picMk id="3" creationId="{0712D2E0-42EF-A042-B8C8-31B08D619BAD}"/>
          </ac:picMkLst>
        </pc:picChg>
        <pc:picChg chg="add mod">
          <ac:chgData name="Jaak-Adam Looveer" userId="S::jaak-adam.looveer@tallinnlv.ee::e4da5067-2862-4f12-a49d-0dd49e3f0dce" providerId="AD" clId="Web-{53AB92AF-E9DA-4A76-9135-84560C4DF137}" dt="2024-05-10T11:38:26.086" v="1972" actId="1076"/>
          <ac:picMkLst>
            <pc:docMk/>
            <pc:sldMk cId="3289126660" sldId="821"/>
            <ac:picMk id="4" creationId="{E24EDC69-A8E5-8FD9-FCAB-C2D7C4C6EA42}"/>
          </ac:picMkLst>
        </pc:picChg>
        <pc:picChg chg="add del mod">
          <ac:chgData name="Jaak-Adam Looveer" userId="S::jaak-adam.looveer@tallinnlv.ee::e4da5067-2862-4f12-a49d-0dd49e3f0dce" providerId="AD" clId="Web-{53AB92AF-E9DA-4A76-9135-84560C4DF137}" dt="2024-05-10T11:37:55.007" v="1964"/>
          <ac:picMkLst>
            <pc:docMk/>
            <pc:sldMk cId="3289126660" sldId="821"/>
            <ac:picMk id="7" creationId="{0734B74C-FA58-72B1-31C9-60CB70054A8B}"/>
          </ac:picMkLst>
        </pc:picChg>
      </pc:sldChg>
    </pc:docChg>
  </pc:docChgLst>
  <pc:docChgLst>
    <pc:chgData name="Olari Kärmas" userId="S::olari.karmas@tallinnlv.ee::80a9d2b1-5029-49a0-8b41-f822104bbf90" providerId="AD" clId="Web-{74C93EAF-2C88-2781-F8F9-99FE87490D42}"/>
    <pc:docChg chg="modSld">
      <pc:chgData name="Olari Kärmas" userId="S::olari.karmas@tallinnlv.ee::80a9d2b1-5029-49a0-8b41-f822104bbf90" providerId="AD" clId="Web-{74C93EAF-2C88-2781-F8F9-99FE87490D42}" dt="2024-03-26T12:22:24.315" v="16" actId="1076"/>
      <pc:docMkLst>
        <pc:docMk/>
      </pc:docMkLst>
      <pc:sldChg chg="addSp delSp modSp">
        <pc:chgData name="Olari Kärmas" userId="S::olari.karmas@tallinnlv.ee::80a9d2b1-5029-49a0-8b41-f822104bbf90" providerId="AD" clId="Web-{74C93EAF-2C88-2781-F8F9-99FE87490D42}" dt="2024-03-26T12:22:24.315" v="16" actId="1076"/>
        <pc:sldMkLst>
          <pc:docMk/>
          <pc:sldMk cId="3635726960" sldId="755"/>
        </pc:sldMkLst>
        <pc:spChg chg="del">
          <ac:chgData name="Olari Kärmas" userId="S::olari.karmas@tallinnlv.ee::80a9d2b1-5029-49a0-8b41-f822104bbf90" providerId="AD" clId="Web-{74C93EAF-2C88-2781-F8F9-99FE87490D42}" dt="2024-03-26T12:22:11.893" v="12"/>
          <ac:spMkLst>
            <pc:docMk/>
            <pc:sldMk cId="3635726960" sldId="755"/>
            <ac:spMk id="20" creationId="{AE88A32E-89C3-B35D-B39A-6CAA8FEE2B06}"/>
          </ac:spMkLst>
        </pc:spChg>
        <pc:grpChg chg="add mod">
          <ac:chgData name="Olari Kärmas" userId="S::olari.karmas@tallinnlv.ee::80a9d2b1-5029-49a0-8b41-f822104bbf90" providerId="AD" clId="Web-{74C93EAF-2C88-2781-F8F9-99FE87490D42}" dt="2024-03-26T12:22:24.315" v="16" actId="1076"/>
          <ac:grpSpMkLst>
            <pc:docMk/>
            <pc:sldMk cId="3635726960" sldId="755"/>
            <ac:grpSpMk id="7" creationId="{FA9DA0ED-BD7B-8F1F-2FD4-953C9557866E}"/>
          </ac:grpSpMkLst>
        </pc:grpChg>
        <pc:picChg chg="del">
          <ac:chgData name="Olari Kärmas" userId="S::olari.karmas@tallinnlv.ee::80a9d2b1-5029-49a0-8b41-f822104bbf90" providerId="AD" clId="Web-{74C93EAF-2C88-2781-F8F9-99FE87490D42}" dt="2024-03-26T12:22:06.487" v="10"/>
          <ac:picMkLst>
            <pc:docMk/>
            <pc:sldMk cId="3635726960" sldId="755"/>
            <ac:picMk id="2" creationId="{1CEC5C1F-8FFA-2B9D-6335-A89C9E2F22C2}"/>
          </ac:picMkLst>
        </pc:picChg>
        <pc:picChg chg="add mod">
          <ac:chgData name="Olari Kärmas" userId="S::olari.karmas@tallinnlv.ee::80a9d2b1-5029-49a0-8b41-f822104bbf90" providerId="AD" clId="Web-{74C93EAF-2C88-2781-F8F9-99FE87490D42}" dt="2024-03-26T12:22:16.518" v="13" actId="1076"/>
          <ac:picMkLst>
            <pc:docMk/>
            <pc:sldMk cId="3635726960" sldId="755"/>
            <ac:picMk id="6" creationId="{C2153E1E-0CFA-7BDE-AF46-4CFC0742F6A1}"/>
          </ac:picMkLst>
        </pc:picChg>
        <pc:picChg chg="add">
          <ac:chgData name="Olari Kärmas" userId="S::olari.karmas@tallinnlv.ee::80a9d2b1-5029-49a0-8b41-f822104bbf90" providerId="AD" clId="Web-{74C93EAF-2C88-2781-F8F9-99FE87490D42}" dt="2024-03-26T12:22:02.237" v="7"/>
          <ac:picMkLst>
            <pc:docMk/>
            <pc:sldMk cId="3635726960" sldId="755"/>
            <ac:picMk id="8" creationId="{D2DC3DC7-82E4-2814-8F53-A37014720AFB}"/>
          </ac:picMkLst>
        </pc:picChg>
        <pc:picChg chg="add">
          <ac:chgData name="Olari Kärmas" userId="S::olari.karmas@tallinnlv.ee::80a9d2b1-5029-49a0-8b41-f822104bbf90" providerId="AD" clId="Web-{74C93EAF-2C88-2781-F8F9-99FE87490D42}" dt="2024-03-26T12:22:02.237" v="7"/>
          <ac:picMkLst>
            <pc:docMk/>
            <pc:sldMk cId="3635726960" sldId="755"/>
            <ac:picMk id="9" creationId="{9663FB90-241C-5C77-7073-944A0255313B}"/>
          </ac:picMkLst>
        </pc:picChg>
        <pc:picChg chg="add">
          <ac:chgData name="Olari Kärmas" userId="S::olari.karmas@tallinnlv.ee::80a9d2b1-5029-49a0-8b41-f822104bbf90" providerId="AD" clId="Web-{74C93EAF-2C88-2781-F8F9-99FE87490D42}" dt="2024-03-26T12:22:02.237" v="7"/>
          <ac:picMkLst>
            <pc:docMk/>
            <pc:sldMk cId="3635726960" sldId="755"/>
            <ac:picMk id="10" creationId="{B58A9040-B775-A629-8724-E375E9C8A91D}"/>
          </ac:picMkLst>
        </pc:picChg>
        <pc:picChg chg="add">
          <ac:chgData name="Olari Kärmas" userId="S::olari.karmas@tallinnlv.ee::80a9d2b1-5029-49a0-8b41-f822104bbf90" providerId="AD" clId="Web-{74C93EAF-2C88-2781-F8F9-99FE87490D42}" dt="2024-03-26T12:22:02.237" v="7"/>
          <ac:picMkLst>
            <pc:docMk/>
            <pc:sldMk cId="3635726960" sldId="755"/>
            <ac:picMk id="11" creationId="{A78E987D-2F2D-6DF4-F7EE-B04B0CC07865}"/>
          </ac:picMkLst>
        </pc:picChg>
        <pc:picChg chg="del">
          <ac:chgData name="Olari Kärmas" userId="S::olari.karmas@tallinnlv.ee::80a9d2b1-5029-49a0-8b41-f822104bbf90" providerId="AD" clId="Web-{74C93EAF-2C88-2781-F8F9-99FE87490D42}" dt="2024-03-26T12:22:20.222" v="15"/>
          <ac:picMkLst>
            <pc:docMk/>
            <pc:sldMk cId="3635726960" sldId="755"/>
            <ac:picMk id="16" creationId="{D2DC3DC7-82E4-2814-8F53-A37014720AFB}"/>
          </ac:picMkLst>
        </pc:picChg>
        <pc:picChg chg="del">
          <ac:chgData name="Olari Kärmas" userId="S::olari.karmas@tallinnlv.ee::80a9d2b1-5029-49a0-8b41-f822104bbf90" providerId="AD" clId="Web-{74C93EAF-2C88-2781-F8F9-99FE87490D42}" dt="2024-03-26T12:22:19.503" v="14"/>
          <ac:picMkLst>
            <pc:docMk/>
            <pc:sldMk cId="3635726960" sldId="755"/>
            <ac:picMk id="17" creationId="{9663FB90-241C-5C77-7073-944A0255313B}"/>
          </ac:picMkLst>
        </pc:picChg>
      </pc:sldChg>
      <pc:sldChg chg="addSp delSp modSp">
        <pc:chgData name="Olari Kärmas" userId="S::olari.karmas@tallinnlv.ee::80a9d2b1-5029-49a0-8b41-f822104bbf90" providerId="AD" clId="Web-{74C93EAF-2C88-2781-F8F9-99FE87490D42}" dt="2024-03-26T12:21:29.814" v="6"/>
        <pc:sldMkLst>
          <pc:docMk/>
          <pc:sldMk cId="1394459604" sldId="768"/>
        </pc:sldMkLst>
        <pc:spChg chg="mod">
          <ac:chgData name="Olari Kärmas" userId="S::olari.karmas@tallinnlv.ee::80a9d2b1-5029-49a0-8b41-f822104bbf90" providerId="AD" clId="Web-{74C93EAF-2C88-2781-F8F9-99FE87490D42}" dt="2024-03-26T12:21:15.142" v="3" actId="14100"/>
          <ac:spMkLst>
            <pc:docMk/>
            <pc:sldMk cId="1394459604" sldId="768"/>
            <ac:spMk id="24" creationId="{7DC3D2F9-C550-72E6-7511-B08AC40C4FE8}"/>
          </ac:spMkLst>
        </pc:spChg>
        <pc:picChg chg="add del mod">
          <ac:chgData name="Olari Kärmas" userId="S::olari.karmas@tallinnlv.ee::80a9d2b1-5029-49a0-8b41-f822104bbf90" providerId="AD" clId="Web-{74C93EAF-2C88-2781-F8F9-99FE87490D42}" dt="2024-03-26T12:21:29.814" v="6"/>
          <ac:picMkLst>
            <pc:docMk/>
            <pc:sldMk cId="1394459604" sldId="768"/>
            <ac:picMk id="4" creationId="{2E8A63A0-74FC-0131-35A2-A3B68BA213F9}"/>
          </ac:picMkLst>
        </pc:picChg>
      </pc:sldChg>
    </pc:docChg>
  </pc:docChgLst>
  <pc:docChgLst>
    <pc:chgData name="Olari Kärmas" userId="S::olari.karmas@tallinnlv.ee::80a9d2b1-5029-49a0-8b41-f822104bbf90" providerId="AD" clId="Web-{F8900545-28DE-00B7-DC88-31BF2336C77C}"/>
    <pc:docChg chg="modSld">
      <pc:chgData name="Olari Kärmas" userId="S::olari.karmas@tallinnlv.ee::80a9d2b1-5029-49a0-8b41-f822104bbf90" providerId="AD" clId="Web-{F8900545-28DE-00B7-DC88-31BF2336C77C}" dt="2024-05-10T12:27:55.097" v="38" actId="14100"/>
      <pc:docMkLst>
        <pc:docMk/>
      </pc:docMkLst>
      <pc:sldChg chg="addSp delSp modSp">
        <pc:chgData name="Olari Kärmas" userId="S::olari.karmas@tallinnlv.ee::80a9d2b1-5029-49a0-8b41-f822104bbf90" providerId="AD" clId="Web-{F8900545-28DE-00B7-DC88-31BF2336C77C}" dt="2024-05-10T12:27:55.097" v="38" actId="14100"/>
        <pc:sldMkLst>
          <pc:docMk/>
          <pc:sldMk cId="3342162508" sldId="791"/>
        </pc:sldMkLst>
        <pc:spChg chg="del mod">
          <ac:chgData name="Olari Kärmas" userId="S::olari.karmas@tallinnlv.ee::80a9d2b1-5029-49a0-8b41-f822104bbf90" providerId="AD" clId="Web-{F8900545-28DE-00B7-DC88-31BF2336C77C}" dt="2024-05-10T12:27:21.643" v="34"/>
          <ac:spMkLst>
            <pc:docMk/>
            <pc:sldMk cId="3342162508" sldId="791"/>
            <ac:spMk id="12" creationId="{E1586117-C8AC-2D29-104B-D04A9BBC44F2}"/>
          </ac:spMkLst>
        </pc:spChg>
        <pc:picChg chg="add mod">
          <ac:chgData name="Olari Kärmas" userId="S::olari.karmas@tallinnlv.ee::80a9d2b1-5029-49a0-8b41-f822104bbf90" providerId="AD" clId="Web-{F8900545-28DE-00B7-DC88-31BF2336C77C}" dt="2024-05-10T12:27:51.003" v="36" actId="1076"/>
          <ac:picMkLst>
            <pc:docMk/>
            <pc:sldMk cId="3342162508" sldId="791"/>
            <ac:picMk id="2" creationId="{E58469D0-EDF9-67F1-073C-6063299A808C}"/>
          </ac:picMkLst>
        </pc:picChg>
        <pc:picChg chg="mod">
          <ac:chgData name="Olari Kärmas" userId="S::olari.karmas@tallinnlv.ee::80a9d2b1-5029-49a0-8b41-f822104bbf90" providerId="AD" clId="Web-{F8900545-28DE-00B7-DC88-31BF2336C77C}" dt="2024-05-10T12:27:55.097" v="38" actId="14100"/>
          <ac:picMkLst>
            <pc:docMk/>
            <pc:sldMk cId="3342162508" sldId="791"/>
            <ac:picMk id="10" creationId="{ECB92CF6-FBC0-1034-C3C1-E12928D063E6}"/>
          </ac:picMkLst>
        </pc:picChg>
      </pc:sldChg>
      <pc:sldChg chg="modSp">
        <pc:chgData name="Olari Kärmas" userId="S::olari.karmas@tallinnlv.ee::80a9d2b1-5029-49a0-8b41-f822104bbf90" providerId="AD" clId="Web-{F8900545-28DE-00B7-DC88-31BF2336C77C}" dt="2024-05-10T12:23:12.010" v="18" actId="1076"/>
        <pc:sldMkLst>
          <pc:docMk/>
          <pc:sldMk cId="3030831816" sldId="826"/>
        </pc:sldMkLst>
        <pc:picChg chg="mod">
          <ac:chgData name="Olari Kärmas" userId="S::olari.karmas@tallinnlv.ee::80a9d2b1-5029-49a0-8b41-f822104bbf90" providerId="AD" clId="Web-{F8900545-28DE-00B7-DC88-31BF2336C77C}" dt="2024-05-10T12:22:41.915" v="16" actId="1076"/>
          <ac:picMkLst>
            <pc:docMk/>
            <pc:sldMk cId="3030831816" sldId="826"/>
            <ac:picMk id="3" creationId="{C3AF2BEB-4E91-C1C7-34BE-69050C6D9809}"/>
          </ac:picMkLst>
        </pc:picChg>
        <pc:picChg chg="mod">
          <ac:chgData name="Olari Kärmas" userId="S::olari.karmas@tallinnlv.ee::80a9d2b1-5029-49a0-8b41-f822104bbf90" providerId="AD" clId="Web-{F8900545-28DE-00B7-DC88-31BF2336C77C}" dt="2024-05-10T12:22:37.790" v="15" actId="14100"/>
          <ac:picMkLst>
            <pc:docMk/>
            <pc:sldMk cId="3030831816" sldId="826"/>
            <ac:picMk id="8" creationId="{706AA55E-B34F-E914-A68B-B51F5E70C29F}"/>
          </ac:picMkLst>
        </pc:picChg>
        <pc:picChg chg="mod">
          <ac:chgData name="Olari Kärmas" userId="S::olari.karmas@tallinnlv.ee::80a9d2b1-5029-49a0-8b41-f822104bbf90" providerId="AD" clId="Web-{F8900545-28DE-00B7-DC88-31BF2336C77C}" dt="2024-05-10T12:23:12.010" v="18" actId="1076"/>
          <ac:picMkLst>
            <pc:docMk/>
            <pc:sldMk cId="3030831816" sldId="826"/>
            <ac:picMk id="10" creationId="{69A923FD-D286-5E09-2D2D-382DECC05A28}"/>
          </ac:picMkLst>
        </pc:picChg>
        <pc:picChg chg="mod">
          <ac:chgData name="Olari Kärmas" userId="S::olari.karmas@tallinnlv.ee::80a9d2b1-5029-49a0-8b41-f822104bbf90" providerId="AD" clId="Web-{F8900545-28DE-00B7-DC88-31BF2336C77C}" dt="2024-05-10T12:23:08.478" v="17" actId="1076"/>
          <ac:picMkLst>
            <pc:docMk/>
            <pc:sldMk cId="3030831816" sldId="826"/>
            <ac:picMk id="12" creationId="{7685CB0D-4FD6-D1A9-360F-357B2C67CF0C}"/>
          </ac:picMkLst>
        </pc:picChg>
        <pc:picChg chg="mod">
          <ac:chgData name="Olari Kärmas" userId="S::olari.karmas@tallinnlv.ee::80a9d2b1-5029-49a0-8b41-f822104bbf90" providerId="AD" clId="Web-{F8900545-28DE-00B7-DC88-31BF2336C77C}" dt="2024-05-10T12:22:30.368" v="13" actId="14100"/>
          <ac:picMkLst>
            <pc:docMk/>
            <pc:sldMk cId="3030831816" sldId="826"/>
            <ac:picMk id="14" creationId="{88FB4EB3-B544-CDAB-90C6-0D803B81D461}"/>
          </ac:picMkLst>
        </pc:picChg>
        <pc:picChg chg="mod">
          <ac:chgData name="Olari Kärmas" userId="S::olari.karmas@tallinnlv.ee::80a9d2b1-5029-49a0-8b41-f822104bbf90" providerId="AD" clId="Web-{F8900545-28DE-00B7-DC88-31BF2336C77C}" dt="2024-05-10T12:22:10.773" v="8" actId="1076"/>
          <ac:picMkLst>
            <pc:docMk/>
            <pc:sldMk cId="3030831816" sldId="826"/>
            <ac:picMk id="16" creationId="{EE2CDD46-528F-CB8A-FCFB-0A6CBE561C6A}"/>
          </ac:picMkLst>
        </pc:picChg>
      </pc:sldChg>
    </pc:docChg>
  </pc:docChgLst>
  <pc:docChgLst>
    <pc:chgData name="Jaak-Adam Looveer" userId="e4da5067-2862-4f12-a49d-0dd49e3f0dce" providerId="ADAL" clId="{7ACFAC06-F6E2-4D97-BA87-6C13F5FE8C04}"/>
    <pc:docChg chg="modSld">
      <pc:chgData name="Jaak-Adam Looveer" userId="e4da5067-2862-4f12-a49d-0dd49e3f0dce" providerId="ADAL" clId="{7ACFAC06-F6E2-4D97-BA87-6C13F5FE8C04}" dt="2024-05-09T14:16:42.155" v="1" actId="6549"/>
      <pc:docMkLst>
        <pc:docMk/>
      </pc:docMkLst>
      <pc:sldChg chg="modSp mod">
        <pc:chgData name="Jaak-Adam Looveer" userId="e4da5067-2862-4f12-a49d-0dd49e3f0dce" providerId="ADAL" clId="{7ACFAC06-F6E2-4D97-BA87-6C13F5FE8C04}" dt="2024-05-09T14:16:42.155" v="1" actId="6549"/>
        <pc:sldMkLst>
          <pc:docMk/>
          <pc:sldMk cId="1634538970" sldId="632"/>
        </pc:sldMkLst>
        <pc:spChg chg="mod">
          <ac:chgData name="Jaak-Adam Looveer" userId="e4da5067-2862-4f12-a49d-0dd49e3f0dce" providerId="ADAL" clId="{7ACFAC06-F6E2-4D97-BA87-6C13F5FE8C04}" dt="2024-05-09T14:16:42.155" v="1" actId="6549"/>
          <ac:spMkLst>
            <pc:docMk/>
            <pc:sldMk cId="1634538970" sldId="632"/>
            <ac:spMk id="3" creationId="{1A0D27EA-EBEE-25CC-8223-3F82FE52BEEF}"/>
          </ac:spMkLst>
        </pc:spChg>
      </pc:sldChg>
    </pc:docChg>
  </pc:docChgLst>
  <pc:docChgLst>
    <pc:chgData name="Olari Kärmas" userId="S::olari.karmas@tallinnlv.ee::80a9d2b1-5029-49a0-8b41-f822104bbf90" providerId="AD" clId="Web-{8A832BA1-3E92-7461-E6D4-1F523A708FBD}"/>
    <pc:docChg chg="addSld modSld">
      <pc:chgData name="Olari Kärmas" userId="S::olari.karmas@tallinnlv.ee::80a9d2b1-5029-49a0-8b41-f822104bbf90" providerId="AD" clId="Web-{8A832BA1-3E92-7461-E6D4-1F523A708FBD}" dt="2024-05-10T12:20:28.695" v="17" actId="1076"/>
      <pc:docMkLst>
        <pc:docMk/>
      </pc:docMkLst>
      <pc:sldChg chg="delSp modSp">
        <pc:chgData name="Olari Kärmas" userId="S::olari.karmas@tallinnlv.ee::80a9d2b1-5029-49a0-8b41-f822104bbf90" providerId="AD" clId="Web-{8A832BA1-3E92-7461-E6D4-1F523A708FBD}" dt="2024-05-10T12:19:24.461" v="9" actId="1076"/>
        <pc:sldMkLst>
          <pc:docMk/>
          <pc:sldMk cId="1386656150" sldId="794"/>
        </pc:sldMkLst>
        <pc:spChg chg="mod">
          <ac:chgData name="Olari Kärmas" userId="S::olari.karmas@tallinnlv.ee::80a9d2b1-5029-49a0-8b41-f822104bbf90" providerId="AD" clId="Web-{8A832BA1-3E92-7461-E6D4-1F523A708FBD}" dt="2024-05-10T12:19:18.711" v="8" actId="1076"/>
          <ac:spMkLst>
            <pc:docMk/>
            <pc:sldMk cId="1386656150" sldId="794"/>
            <ac:spMk id="7" creationId="{1C39A0D5-BCF1-34B8-084C-E7BF9577FCC1}"/>
          </ac:spMkLst>
        </pc:spChg>
        <pc:picChg chg="del mod">
          <ac:chgData name="Olari Kärmas" userId="S::olari.karmas@tallinnlv.ee::80a9d2b1-5029-49a0-8b41-f822104bbf90" providerId="AD" clId="Web-{8A832BA1-3E92-7461-E6D4-1F523A708FBD}" dt="2024-05-10T12:19:04.274" v="6"/>
          <ac:picMkLst>
            <pc:docMk/>
            <pc:sldMk cId="1386656150" sldId="794"/>
            <ac:picMk id="2" creationId="{65734DF5-3C0D-DFEB-8D5C-CF4A598F10E5}"/>
          </ac:picMkLst>
        </pc:picChg>
        <pc:picChg chg="mod">
          <ac:chgData name="Olari Kärmas" userId="S::olari.karmas@tallinnlv.ee::80a9d2b1-5029-49a0-8b41-f822104bbf90" providerId="AD" clId="Web-{8A832BA1-3E92-7461-E6D4-1F523A708FBD}" dt="2024-05-10T12:19:24.461" v="9" actId="1076"/>
          <ac:picMkLst>
            <pc:docMk/>
            <pc:sldMk cId="1386656150" sldId="794"/>
            <ac:picMk id="3" creationId="{3606DD13-DFD0-6B22-B869-21202A40A1B4}"/>
          </ac:picMkLst>
        </pc:picChg>
        <pc:picChg chg="del">
          <ac:chgData name="Olari Kärmas" userId="S::olari.karmas@tallinnlv.ee::80a9d2b1-5029-49a0-8b41-f822104bbf90" providerId="AD" clId="Web-{8A832BA1-3E92-7461-E6D4-1F523A708FBD}" dt="2024-05-10T12:18:46.774" v="1"/>
          <ac:picMkLst>
            <pc:docMk/>
            <pc:sldMk cId="1386656150" sldId="794"/>
            <ac:picMk id="5" creationId="{F4770E76-8805-44A9-B0C5-C566A376FD59}"/>
          </ac:picMkLst>
        </pc:picChg>
        <pc:picChg chg="del">
          <ac:chgData name="Olari Kärmas" userId="S::olari.karmas@tallinnlv.ee::80a9d2b1-5029-49a0-8b41-f822104bbf90" providerId="AD" clId="Web-{8A832BA1-3E92-7461-E6D4-1F523A708FBD}" dt="2024-05-10T12:18:52.071" v="2"/>
          <ac:picMkLst>
            <pc:docMk/>
            <pc:sldMk cId="1386656150" sldId="794"/>
            <ac:picMk id="8" creationId="{D5E370B2-A7D8-8248-1EC4-A206266BFB47}"/>
          </ac:picMkLst>
        </pc:picChg>
      </pc:sldChg>
      <pc:sldChg chg="delSp modSp add replId">
        <pc:chgData name="Olari Kärmas" userId="S::olari.karmas@tallinnlv.ee::80a9d2b1-5029-49a0-8b41-f822104bbf90" providerId="AD" clId="Web-{8A832BA1-3E92-7461-E6D4-1F523A708FBD}" dt="2024-05-10T12:20:28.695" v="17" actId="1076"/>
        <pc:sldMkLst>
          <pc:docMk/>
          <pc:sldMk cId="1247903768" sldId="827"/>
        </pc:sldMkLst>
        <pc:spChg chg="mod">
          <ac:chgData name="Olari Kärmas" userId="S::olari.karmas@tallinnlv.ee::80a9d2b1-5029-49a0-8b41-f822104bbf90" providerId="AD" clId="Web-{8A832BA1-3E92-7461-E6D4-1F523A708FBD}" dt="2024-05-10T12:20:28.695" v="17" actId="1076"/>
          <ac:spMkLst>
            <pc:docMk/>
            <pc:sldMk cId="1247903768" sldId="827"/>
            <ac:spMk id="7" creationId="{1C39A0D5-BCF1-34B8-084C-E7BF9577FCC1}"/>
          </ac:spMkLst>
        </pc:spChg>
        <pc:picChg chg="del">
          <ac:chgData name="Olari Kärmas" userId="S::olari.karmas@tallinnlv.ee::80a9d2b1-5029-49a0-8b41-f822104bbf90" providerId="AD" clId="Web-{8A832BA1-3E92-7461-E6D4-1F523A708FBD}" dt="2024-05-10T12:19:39.914" v="11"/>
          <ac:picMkLst>
            <pc:docMk/>
            <pc:sldMk cId="1247903768" sldId="827"/>
            <ac:picMk id="2" creationId="{65734DF5-3C0D-DFEB-8D5C-CF4A598F10E5}"/>
          </ac:picMkLst>
        </pc:picChg>
        <pc:picChg chg="del">
          <ac:chgData name="Olari Kärmas" userId="S::olari.karmas@tallinnlv.ee::80a9d2b1-5029-49a0-8b41-f822104bbf90" providerId="AD" clId="Web-{8A832BA1-3E92-7461-E6D4-1F523A708FBD}" dt="2024-05-10T12:19:36.602" v="10"/>
          <ac:picMkLst>
            <pc:docMk/>
            <pc:sldMk cId="1247903768" sldId="827"/>
            <ac:picMk id="3" creationId="{3606DD13-DFD0-6B22-B869-21202A40A1B4}"/>
          </ac:picMkLst>
        </pc:picChg>
        <pc:picChg chg="mod">
          <ac:chgData name="Olari Kärmas" userId="S::olari.karmas@tallinnlv.ee::80a9d2b1-5029-49a0-8b41-f822104bbf90" providerId="AD" clId="Web-{8A832BA1-3E92-7461-E6D4-1F523A708FBD}" dt="2024-05-10T12:20:06.117" v="16" actId="1076"/>
          <ac:picMkLst>
            <pc:docMk/>
            <pc:sldMk cId="1247903768" sldId="827"/>
            <ac:picMk id="5" creationId="{F4770E76-8805-44A9-B0C5-C566A376FD59}"/>
          </ac:picMkLst>
        </pc:picChg>
        <pc:picChg chg="del">
          <ac:chgData name="Olari Kärmas" userId="S::olari.karmas@tallinnlv.ee::80a9d2b1-5029-49a0-8b41-f822104bbf90" providerId="AD" clId="Web-{8A832BA1-3E92-7461-E6D4-1F523A708FBD}" dt="2024-05-10T12:19:52.180" v="14"/>
          <ac:picMkLst>
            <pc:docMk/>
            <pc:sldMk cId="1247903768" sldId="827"/>
            <ac:picMk id="8" creationId="{D5E370B2-A7D8-8248-1EC4-A206266BFB47}"/>
          </ac:picMkLst>
        </pc:picChg>
      </pc:sldChg>
    </pc:docChg>
  </pc:docChgLst>
  <pc:docChgLst>
    <pc:chgData name="Jaak-Adam Looveer" userId="S::jaak-adam.looveer@tallinnlv.ee::e4da5067-2862-4f12-a49d-0dd49e3f0dce" providerId="AD" clId="Web-{016A5377-41E1-4D09-9535-27022B5F208C}"/>
    <pc:docChg chg="delSld modSld">
      <pc:chgData name="Jaak-Adam Looveer" userId="S::jaak-adam.looveer@tallinnlv.ee::e4da5067-2862-4f12-a49d-0dd49e3f0dce" providerId="AD" clId="Web-{016A5377-41E1-4D09-9535-27022B5F208C}" dt="2024-03-26T12:56:11.581" v="787"/>
      <pc:docMkLst>
        <pc:docMk/>
      </pc:docMkLst>
      <pc:sldChg chg="modSp">
        <pc:chgData name="Jaak-Adam Looveer" userId="S::jaak-adam.looveer@tallinnlv.ee::e4da5067-2862-4f12-a49d-0dd49e3f0dce" providerId="AD" clId="Web-{016A5377-41E1-4D09-9535-27022B5F208C}" dt="2024-03-26T12:24:00.616" v="4"/>
        <pc:sldMkLst>
          <pc:docMk/>
          <pc:sldMk cId="2820414568" sldId="746"/>
        </pc:sldMkLst>
        <pc:spChg chg="mod">
          <ac:chgData name="Jaak-Adam Looveer" userId="S::jaak-adam.looveer@tallinnlv.ee::e4da5067-2862-4f12-a49d-0dd49e3f0dce" providerId="AD" clId="Web-{016A5377-41E1-4D09-9535-27022B5F208C}" dt="2024-03-26T12:23:53.412" v="2" actId="20577"/>
          <ac:spMkLst>
            <pc:docMk/>
            <pc:sldMk cId="2820414568" sldId="746"/>
            <ac:spMk id="2" creationId="{8F7DA193-F6C6-0F5A-CEB4-C2A30535CEC6}"/>
          </ac:spMkLst>
        </pc:spChg>
        <pc:picChg chg="mod">
          <ac:chgData name="Jaak-Adam Looveer" userId="S::jaak-adam.looveer@tallinnlv.ee::e4da5067-2862-4f12-a49d-0dd49e3f0dce" providerId="AD" clId="Web-{016A5377-41E1-4D09-9535-27022B5F208C}" dt="2024-03-26T12:24:00.616" v="4"/>
          <ac:picMkLst>
            <pc:docMk/>
            <pc:sldMk cId="2820414568" sldId="746"/>
            <ac:picMk id="3" creationId="{1320D99E-BA09-1444-37B6-04A5F95F6BCD}"/>
          </ac:picMkLst>
        </pc:picChg>
      </pc:sldChg>
      <pc:sldChg chg="addSp delSp modSp">
        <pc:chgData name="Jaak-Adam Looveer" userId="S::jaak-adam.looveer@tallinnlv.ee::e4da5067-2862-4f12-a49d-0dd49e3f0dce" providerId="AD" clId="Web-{016A5377-41E1-4D09-9535-27022B5F208C}" dt="2024-03-26T12:53:43.827" v="771" actId="14100"/>
        <pc:sldMkLst>
          <pc:docMk/>
          <pc:sldMk cId="1438533646" sldId="773"/>
        </pc:sldMkLst>
        <pc:spChg chg="del mod">
          <ac:chgData name="Jaak-Adam Looveer" userId="S::jaak-adam.looveer@tallinnlv.ee::e4da5067-2862-4f12-a49d-0dd49e3f0dce" providerId="AD" clId="Web-{016A5377-41E1-4D09-9535-27022B5F208C}" dt="2024-03-26T12:24:18.804" v="7"/>
          <ac:spMkLst>
            <pc:docMk/>
            <pc:sldMk cId="1438533646" sldId="773"/>
            <ac:spMk id="2" creationId="{DE4B96BB-9F35-9280-2F51-57F9F456E530}"/>
          </ac:spMkLst>
        </pc:spChg>
        <pc:spChg chg="mod">
          <ac:chgData name="Jaak-Adam Looveer" userId="S::jaak-adam.looveer@tallinnlv.ee::e4da5067-2862-4f12-a49d-0dd49e3f0dce" providerId="AD" clId="Web-{016A5377-41E1-4D09-9535-27022B5F208C}" dt="2024-03-26T12:53:43.827" v="771" actId="14100"/>
          <ac:spMkLst>
            <pc:docMk/>
            <pc:sldMk cId="1438533646" sldId="773"/>
            <ac:spMk id="6" creationId="{8ED6737C-3239-B822-2D1F-59ACE58678E0}"/>
          </ac:spMkLst>
        </pc:spChg>
        <pc:spChg chg="del mod">
          <ac:chgData name="Jaak-Adam Looveer" userId="S::jaak-adam.looveer@tallinnlv.ee::e4da5067-2862-4f12-a49d-0dd49e3f0dce" providerId="AD" clId="Web-{016A5377-41E1-4D09-9535-27022B5F208C}" dt="2024-03-26T12:32:33.788" v="325"/>
          <ac:spMkLst>
            <pc:docMk/>
            <pc:sldMk cId="1438533646" sldId="773"/>
            <ac:spMk id="7" creationId="{517C1A5F-A634-02A1-05E1-26D5C5B87076}"/>
          </ac:spMkLst>
        </pc:spChg>
        <pc:spChg chg="add mod">
          <ac:chgData name="Jaak-Adam Looveer" userId="S::jaak-adam.looveer@tallinnlv.ee::e4da5067-2862-4f12-a49d-0dd49e3f0dce" providerId="AD" clId="Web-{016A5377-41E1-4D09-9535-27022B5F208C}" dt="2024-03-26T12:52:31.699" v="759" actId="20577"/>
          <ac:spMkLst>
            <pc:docMk/>
            <pc:sldMk cId="1438533646" sldId="773"/>
            <ac:spMk id="10" creationId="{0AF06BAB-CA53-7BDF-4162-C5B1E84BF9AD}"/>
          </ac:spMkLst>
        </pc:spChg>
      </pc:sldChg>
      <pc:sldChg chg="modSp">
        <pc:chgData name="Jaak-Adam Looveer" userId="S::jaak-adam.looveer@tallinnlv.ee::e4da5067-2862-4f12-a49d-0dd49e3f0dce" providerId="AD" clId="Web-{016A5377-41E1-4D09-9535-27022B5F208C}" dt="2024-03-26T12:56:11.581" v="787"/>
        <pc:sldMkLst>
          <pc:docMk/>
          <pc:sldMk cId="4014703237" sldId="774"/>
        </pc:sldMkLst>
        <pc:spChg chg="mod">
          <ac:chgData name="Jaak-Adam Looveer" userId="S::jaak-adam.looveer@tallinnlv.ee::e4da5067-2862-4f12-a49d-0dd49e3f0dce" providerId="AD" clId="Web-{016A5377-41E1-4D09-9535-27022B5F208C}" dt="2024-03-26T12:55:16.986" v="778" actId="14100"/>
          <ac:spMkLst>
            <pc:docMk/>
            <pc:sldMk cId="4014703237" sldId="774"/>
            <ac:spMk id="3" creationId="{E395A48E-EEA0-63AE-06B4-BFF824315FA9}"/>
          </ac:spMkLst>
        </pc:spChg>
        <pc:picChg chg="mod">
          <ac:chgData name="Jaak-Adam Looveer" userId="S::jaak-adam.looveer@tallinnlv.ee::e4da5067-2862-4f12-a49d-0dd49e3f0dce" providerId="AD" clId="Web-{016A5377-41E1-4D09-9535-27022B5F208C}" dt="2024-03-26T12:55:53.768" v="780" actId="1076"/>
          <ac:picMkLst>
            <pc:docMk/>
            <pc:sldMk cId="4014703237" sldId="774"/>
            <ac:picMk id="4" creationId="{7AE83FA1-FB19-3538-024E-FEC8C35AC96E}"/>
          </ac:picMkLst>
        </pc:picChg>
        <pc:picChg chg="mod modCrop">
          <ac:chgData name="Jaak-Adam Looveer" userId="S::jaak-adam.looveer@tallinnlv.ee::e4da5067-2862-4f12-a49d-0dd49e3f0dce" providerId="AD" clId="Web-{016A5377-41E1-4D09-9535-27022B5F208C}" dt="2024-03-26T12:56:11.581" v="787"/>
          <ac:picMkLst>
            <pc:docMk/>
            <pc:sldMk cId="4014703237" sldId="774"/>
            <ac:picMk id="6" creationId="{5B3BE768-E753-7E34-772E-A10E0BCDEC15}"/>
          </ac:picMkLst>
        </pc:picChg>
      </pc:sldChg>
      <pc:sldChg chg="addSp delSp modSp del">
        <pc:chgData name="Jaak-Adam Looveer" userId="S::jaak-adam.looveer@tallinnlv.ee::e4da5067-2862-4f12-a49d-0dd49e3f0dce" providerId="AD" clId="Web-{016A5377-41E1-4D09-9535-27022B5F208C}" dt="2024-03-26T12:52:35.449" v="760"/>
        <pc:sldMkLst>
          <pc:docMk/>
          <pc:sldMk cId="2033409337" sldId="776"/>
        </pc:sldMkLst>
        <pc:spChg chg="del">
          <ac:chgData name="Jaak-Adam Looveer" userId="S::jaak-adam.looveer@tallinnlv.ee::e4da5067-2862-4f12-a49d-0dd49e3f0dce" providerId="AD" clId="Web-{016A5377-41E1-4D09-9535-27022B5F208C}" dt="2024-03-26T12:36:02.935" v="374"/>
          <ac:spMkLst>
            <pc:docMk/>
            <pc:sldMk cId="2033409337" sldId="776"/>
            <ac:spMk id="12" creationId="{8B11421A-0BFE-4D6B-0E4D-F6117C9E5E4B}"/>
          </ac:spMkLst>
        </pc:spChg>
        <pc:spChg chg="del">
          <ac:chgData name="Jaak-Adam Looveer" userId="S::jaak-adam.looveer@tallinnlv.ee::e4da5067-2862-4f12-a49d-0dd49e3f0dce" providerId="AD" clId="Web-{016A5377-41E1-4D09-9535-27022B5F208C}" dt="2024-03-26T12:36:02.935" v="373"/>
          <ac:spMkLst>
            <pc:docMk/>
            <pc:sldMk cId="2033409337" sldId="776"/>
            <ac:spMk id="14" creationId="{D956BD12-C5B2-9905-0ACC-54B782BDE57E}"/>
          </ac:spMkLst>
        </pc:spChg>
        <pc:spChg chg="mod">
          <ac:chgData name="Jaak-Adam Looveer" userId="S::jaak-adam.looveer@tallinnlv.ee::e4da5067-2862-4f12-a49d-0dd49e3f0dce" providerId="AD" clId="Web-{016A5377-41E1-4D09-9535-27022B5F208C}" dt="2024-03-26T12:35:50.919" v="372" actId="20577"/>
          <ac:spMkLst>
            <pc:docMk/>
            <pc:sldMk cId="2033409337" sldId="776"/>
            <ac:spMk id="16" creationId="{C799F7CE-D400-3BDC-35AB-01ECEB3AB667}"/>
          </ac:spMkLst>
        </pc:spChg>
        <pc:picChg chg="del">
          <ac:chgData name="Jaak-Adam Looveer" userId="S::jaak-adam.looveer@tallinnlv.ee::e4da5067-2862-4f12-a49d-0dd49e3f0dce" providerId="AD" clId="Web-{016A5377-41E1-4D09-9535-27022B5F208C}" dt="2024-03-26T12:36:05.794" v="375"/>
          <ac:picMkLst>
            <pc:docMk/>
            <pc:sldMk cId="2033409337" sldId="776"/>
            <ac:picMk id="8" creationId="{1ACB286C-50F9-7C77-5D5D-0F8EE6B9A3FA}"/>
          </ac:picMkLst>
        </pc:picChg>
        <pc:picChg chg="add del">
          <ac:chgData name="Jaak-Adam Looveer" userId="S::jaak-adam.looveer@tallinnlv.ee::e4da5067-2862-4f12-a49d-0dd49e3f0dce" providerId="AD" clId="Web-{016A5377-41E1-4D09-9535-27022B5F208C}" dt="2024-03-26T12:36:16.451" v="378"/>
          <ac:picMkLst>
            <pc:docMk/>
            <pc:sldMk cId="2033409337" sldId="776"/>
            <ac:picMk id="10" creationId="{82344A4A-1381-1F82-35A2-F7D4A0260D3C}"/>
          </ac:picMkLst>
        </pc:picChg>
      </pc:sldChg>
    </pc:docChg>
  </pc:docChgLst>
  <pc:docChgLst>
    <pc:chgData name="Eva-Maria Aitsam" userId="a15b6d4c-2bff-45dc-85ea-29fe285143ba" providerId="ADAL" clId="{CAC5ED31-E8D1-49E4-B955-FFD99C6422EC}"/>
    <pc:docChg chg="modSld">
      <pc:chgData name="Eva-Maria Aitsam" userId="a15b6d4c-2bff-45dc-85ea-29fe285143ba" providerId="ADAL" clId="{CAC5ED31-E8D1-49E4-B955-FFD99C6422EC}" dt="2024-05-13T10:00:31.182" v="9" actId="20577"/>
      <pc:docMkLst>
        <pc:docMk/>
      </pc:docMkLst>
      <pc:sldChg chg="modSp mod">
        <pc:chgData name="Eva-Maria Aitsam" userId="a15b6d4c-2bff-45dc-85ea-29fe285143ba" providerId="ADAL" clId="{CAC5ED31-E8D1-49E4-B955-FFD99C6422EC}" dt="2024-05-13T10:00:31.182" v="9" actId="20577"/>
        <pc:sldMkLst>
          <pc:docMk/>
          <pc:sldMk cId="3694790280" sldId="257"/>
        </pc:sldMkLst>
        <pc:spChg chg="mod">
          <ac:chgData name="Eva-Maria Aitsam" userId="a15b6d4c-2bff-45dc-85ea-29fe285143ba" providerId="ADAL" clId="{CAC5ED31-E8D1-49E4-B955-FFD99C6422EC}" dt="2024-05-13T10:00:31.182" v="9" actId="20577"/>
          <ac:spMkLst>
            <pc:docMk/>
            <pc:sldMk cId="3694790280" sldId="257"/>
            <ac:spMk id="2" creationId="{C1162B84-1C73-2543-C97B-4E7C4A9D6AC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se kohatäid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Kuupäeva kohatäid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ADAB19-43A6-4332-ABFE-CF70A3E60251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4" name="Slaidi pildi kohatä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Märkmete kohatäid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t-EE"/>
              <a:t>Redigeerige juhteksemplari tekstilaade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/>
          </a:p>
        </p:txBody>
      </p:sp>
      <p:sp>
        <p:nvSpPr>
          <p:cNvPr id="6" name="Jaluse kohatäid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aidinumbri kohatä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D34911-5688-4AB3-8789-02ABD8A222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8618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0215" algn="just">
              <a:spcAft>
                <a:spcPts val="600"/>
              </a:spcAft>
            </a:pPr>
            <a:r>
              <a:rPr lang="et-EE" kern="10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Calibri"/>
                <a:cs typeface="Arial"/>
              </a:rPr>
              <a:t>Soodustada tuleb elanike</a:t>
            </a:r>
            <a:r>
              <a:rPr lang="et-EE" kern="100">
                <a:solidFill>
                  <a:schemeClr val="accent1">
                    <a:lumMod val="75000"/>
                  </a:schemeClr>
                </a:solidFill>
                <a:latin typeface="Arial"/>
                <a:ea typeface="Calibri"/>
                <a:cs typeface="Arial"/>
              </a:rPr>
              <a:t> arvu</a:t>
            </a:r>
            <a:r>
              <a:rPr lang="et-EE" kern="10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Calibri"/>
                <a:cs typeface="Arial"/>
              </a:rPr>
              <a:t> kasvu ning maa erineval otstarbel (elukohana, äri- ja kaubanduseesmärgil, vaba aja veetmiseks ja meelelahutuseks) ja koostoimes kasutamist, transpordivajaduse vähendamist, liikumisviiside mitmekesistamist ning väikekaubanduse elavdamist.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D34911-5688-4AB3-8789-02ABD8A222A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1039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D34911-5688-4AB3-8789-02ABD8A222A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3448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sz="1200">
                <a:effectLst/>
                <a:latin typeface="Arial" panose="020B0604020202020204" pitchFamily="34" charset="0"/>
                <a:ea typeface="Helvetica Neue"/>
                <a:cs typeface="Times New Roman" panose="02020603050405020304" pitchFamily="18" charset="0"/>
              </a:rPr>
              <a:t>See on samas suurusjärgus kui Ülemiste (u 230 rentnikku) ja </a:t>
            </a:r>
            <a:r>
              <a:rPr lang="et-EE" sz="1200" err="1">
                <a:effectLst/>
                <a:latin typeface="Arial" panose="020B0604020202020204" pitchFamily="34" charset="0"/>
                <a:ea typeface="Helvetica Neue"/>
                <a:cs typeface="Times New Roman" panose="02020603050405020304" pitchFamily="18" charset="0"/>
              </a:rPr>
              <a:t>Rocca</a:t>
            </a:r>
            <a:r>
              <a:rPr lang="et-EE" sz="1200">
                <a:effectLst/>
                <a:latin typeface="Arial" panose="020B0604020202020204" pitchFamily="34" charset="0"/>
                <a:ea typeface="Helvetica Neue"/>
                <a:cs typeface="Times New Roman" panose="02020603050405020304" pitchFamily="18" charset="0"/>
              </a:rPr>
              <a:t> </a:t>
            </a:r>
            <a:r>
              <a:rPr lang="et-EE" sz="1200" err="1">
                <a:effectLst/>
                <a:latin typeface="Arial" panose="020B0604020202020204" pitchFamily="34" charset="0"/>
                <a:ea typeface="Helvetica Neue"/>
                <a:cs typeface="Times New Roman" panose="02020603050405020304" pitchFamily="18" charset="0"/>
              </a:rPr>
              <a:t>al</a:t>
            </a:r>
            <a:r>
              <a:rPr lang="et-EE" sz="1200">
                <a:effectLst/>
                <a:latin typeface="Arial" panose="020B0604020202020204" pitchFamily="34" charset="0"/>
                <a:ea typeface="Helvetica Neue"/>
                <a:cs typeface="Times New Roman" panose="02020603050405020304" pitchFamily="18" charset="0"/>
              </a:rPr>
              <a:t> Mare (u 150) keskused kokku</a:t>
            </a:r>
          </a:p>
          <a:p>
            <a:endParaRPr lang="et-EE" sz="1200">
              <a:effectLst/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et-EE" sz="1200" b="1">
                <a:solidFill>
                  <a:schemeClr val="accent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vanalinnas</a:t>
            </a:r>
            <a:r>
              <a:rPr lang="et-EE" sz="1200">
                <a:latin typeface="Arial" panose="020B0604020202020204" pitchFamily="34" charset="0"/>
                <a:cs typeface="Times New Roman" panose="02020603050405020304" pitchFamily="18" charset="0"/>
              </a:rPr>
              <a:t> domineerivad toitlustus ja suveniirid, </a:t>
            </a:r>
            <a:r>
              <a:rPr lang="et-EE" sz="1200" b="1">
                <a:solidFill>
                  <a:schemeClr val="accent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südalinnas</a:t>
            </a:r>
            <a:r>
              <a:rPr lang="et-EE" sz="1200">
                <a:latin typeface="Arial" panose="020B0604020202020204" pitchFamily="34" charset="0"/>
                <a:cs typeface="Times New Roman" panose="02020603050405020304" pitchFamily="18" charset="0"/>
              </a:rPr>
              <a:t> füüsilise heaolu- ja iluteenused, söögikohad, eriti kiirtoit, ja kodusisustus</a:t>
            </a:r>
            <a:endParaRPr lang="et-E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D34911-5688-4AB3-8789-02ABD8A222A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8215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D34911-5688-4AB3-8789-02ABD8A222A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6369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D34911-5688-4AB3-8789-02ABD8A222A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1053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fi-FI" sz="1800" b="1" i="0" u="none" strike="noStrike" baseline="0" err="1">
                <a:solidFill>
                  <a:srgbClr val="211D1E"/>
                </a:solidFill>
                <a:latin typeface="Calibri" panose="020F0502020204030204" pitchFamily="34" charset="0"/>
              </a:rPr>
              <a:t>Füüsiline</a:t>
            </a:r>
            <a:r>
              <a:rPr lang="fi-FI" sz="1800" b="1" i="0" u="none" strike="noStrike" baseline="0">
                <a:solidFill>
                  <a:srgbClr val="211D1E"/>
                </a:solidFill>
                <a:latin typeface="Calibri" panose="020F0502020204030204" pitchFamily="34" charset="0"/>
              </a:rPr>
              <a:t> </a:t>
            </a:r>
            <a:r>
              <a:rPr lang="fi-FI" sz="1800" b="1" i="0" u="none" strike="noStrike" baseline="0" err="1">
                <a:solidFill>
                  <a:srgbClr val="211D1E"/>
                </a:solidFill>
                <a:latin typeface="Calibri" panose="020F0502020204030204" pitchFamily="34" charset="0"/>
              </a:rPr>
              <a:t>tihedus</a:t>
            </a:r>
            <a:r>
              <a:rPr lang="fi-FI" sz="1800" b="1" i="0" u="none" strike="noStrike" baseline="0">
                <a:solidFill>
                  <a:srgbClr val="211D1E"/>
                </a:solidFill>
                <a:latin typeface="Calibri" panose="020F0502020204030204" pitchFamily="34" charset="0"/>
              </a:rPr>
              <a:t> </a:t>
            </a:r>
            <a:r>
              <a:rPr lang="fi-FI" sz="1800" b="0" i="0" u="none" strike="noStrike" baseline="0">
                <a:solidFill>
                  <a:srgbClr val="211D1E"/>
                </a:solidFill>
                <a:latin typeface="Calibri" panose="020F0502020204030204" pitchFamily="34" charset="0"/>
              </a:rPr>
              <a:t>(</a:t>
            </a:r>
            <a:r>
              <a:rPr lang="fi-FI" sz="1800" b="0" i="1" u="none" strike="noStrike" baseline="0" err="1">
                <a:solidFill>
                  <a:srgbClr val="211D1E"/>
                </a:solidFill>
                <a:latin typeface="Calibri" panose="020F0502020204030204" pitchFamily="34" charset="0"/>
              </a:rPr>
              <a:t>physical</a:t>
            </a:r>
            <a:r>
              <a:rPr lang="fi-FI" sz="1800" b="0" i="1" u="none" strike="noStrike" baseline="0">
                <a:solidFill>
                  <a:srgbClr val="211D1E"/>
                </a:solidFill>
                <a:latin typeface="Calibri" panose="020F0502020204030204" pitchFamily="34" charset="0"/>
              </a:rPr>
              <a:t> </a:t>
            </a:r>
            <a:r>
              <a:rPr lang="fi-FI" sz="1800" b="0" i="1" u="none" strike="noStrike" baseline="0" err="1">
                <a:solidFill>
                  <a:srgbClr val="211D1E"/>
                </a:solidFill>
                <a:latin typeface="Calibri" panose="020F0502020204030204" pitchFamily="34" charset="0"/>
              </a:rPr>
              <a:t>density</a:t>
            </a:r>
            <a:r>
              <a:rPr lang="fi-FI" sz="1800" b="0" i="0" u="none" strike="noStrike" baseline="0">
                <a:solidFill>
                  <a:srgbClr val="211D1E"/>
                </a:solidFill>
                <a:latin typeface="Calibri" panose="020F0502020204030204" pitchFamily="34" charset="0"/>
              </a:rPr>
              <a:t>) on </a:t>
            </a:r>
            <a:r>
              <a:rPr lang="fi-FI" sz="1800" b="0" i="0" u="none" strike="noStrike" baseline="0" err="1">
                <a:solidFill>
                  <a:srgbClr val="211D1E"/>
                </a:solidFill>
                <a:latin typeface="Calibri" panose="020F0502020204030204" pitchFamily="34" charset="0"/>
              </a:rPr>
              <a:t>kirjeldatav</a:t>
            </a:r>
            <a:r>
              <a:rPr lang="fi-FI" sz="1800" b="0" i="0" u="none" strike="noStrike" baseline="0">
                <a:solidFill>
                  <a:srgbClr val="211D1E"/>
                </a:solidFill>
                <a:latin typeface="Calibri" panose="020F0502020204030204" pitchFamily="34" charset="0"/>
              </a:rPr>
              <a:t> </a:t>
            </a:r>
            <a:r>
              <a:rPr lang="fi-FI" sz="1800" b="0" i="0" u="none" strike="noStrike" baseline="0" err="1">
                <a:solidFill>
                  <a:srgbClr val="211D1E"/>
                </a:solidFill>
                <a:latin typeface="Calibri" panose="020F0502020204030204" pitchFamily="34" charset="0"/>
              </a:rPr>
              <a:t>arvuliste</a:t>
            </a:r>
            <a:r>
              <a:rPr lang="fi-FI" sz="1800" b="0" i="0" u="none" strike="noStrike" baseline="0">
                <a:solidFill>
                  <a:srgbClr val="211D1E"/>
                </a:solidFill>
                <a:latin typeface="Calibri" panose="020F0502020204030204" pitchFamily="34" charset="0"/>
              </a:rPr>
              <a:t> </a:t>
            </a:r>
            <a:r>
              <a:rPr lang="fi-FI" sz="1800" b="0" i="0" u="none" strike="noStrike" baseline="0" err="1">
                <a:solidFill>
                  <a:srgbClr val="211D1E"/>
                </a:solidFill>
                <a:latin typeface="Calibri" panose="020F0502020204030204" pitchFamily="34" charset="0"/>
              </a:rPr>
              <a:t>näitajate</a:t>
            </a:r>
            <a:r>
              <a:rPr lang="fi-FI" sz="1800" b="0" i="0" u="none" strike="noStrike" baseline="0">
                <a:solidFill>
                  <a:srgbClr val="211D1E"/>
                </a:solidFill>
                <a:latin typeface="Calibri" panose="020F0502020204030204" pitchFamily="34" charset="0"/>
              </a:rPr>
              <a:t> </a:t>
            </a:r>
            <a:r>
              <a:rPr lang="fi-FI" sz="1800" b="0" i="0" u="none" strike="noStrike" baseline="0" err="1">
                <a:solidFill>
                  <a:srgbClr val="211D1E"/>
                </a:solidFill>
                <a:latin typeface="Calibri" panose="020F0502020204030204" pitchFamily="34" charset="0"/>
              </a:rPr>
              <a:t>kaudu</a:t>
            </a:r>
            <a:r>
              <a:rPr lang="fi-FI" sz="1800" b="0" i="0" u="none" strike="noStrike" baseline="0">
                <a:solidFill>
                  <a:srgbClr val="211D1E"/>
                </a:solidFill>
                <a:latin typeface="Calibri" panose="020F0502020204030204" pitchFamily="34" charset="0"/>
              </a:rPr>
              <a:t>. </a:t>
            </a:r>
            <a:endParaRPr lang="et-EE" sz="1800" b="1" i="0" u="none" strike="noStrike" baseline="0">
              <a:solidFill>
                <a:srgbClr val="211D1E"/>
              </a:solidFill>
              <a:latin typeface="Calibri" panose="020F0502020204030204" pitchFamily="34" charset="0"/>
            </a:endParaRPr>
          </a:p>
          <a:p>
            <a:pPr algn="l"/>
            <a:endParaRPr lang="et-EE" sz="1800" b="1" i="0" u="none" strike="noStrike" baseline="0">
              <a:solidFill>
                <a:srgbClr val="211D1E"/>
              </a:solidFill>
              <a:latin typeface="Calibri" panose="020F0502020204030204" pitchFamily="34" charset="0"/>
            </a:endParaRPr>
          </a:p>
          <a:p>
            <a:pPr algn="l"/>
            <a:r>
              <a:rPr lang="et-EE" sz="1800" b="1" i="0" u="none" strike="noStrike" baseline="0">
                <a:solidFill>
                  <a:srgbClr val="211D1E"/>
                </a:solidFill>
                <a:latin typeface="Calibri" panose="020F0502020204030204" pitchFamily="34" charset="0"/>
              </a:rPr>
              <a:t>Tajutav tihedus </a:t>
            </a:r>
            <a:r>
              <a:rPr lang="et-EE" sz="1800" b="0" i="0" u="none" strike="noStrike" baseline="0">
                <a:solidFill>
                  <a:srgbClr val="211D1E"/>
                </a:solidFill>
                <a:latin typeface="Calibri" panose="020F0502020204030204" pitchFamily="34" charset="0"/>
              </a:rPr>
              <a:t>(</a:t>
            </a:r>
            <a:r>
              <a:rPr lang="et-EE" sz="1800" b="0" i="1" u="none" strike="noStrike" baseline="0" err="1">
                <a:solidFill>
                  <a:srgbClr val="211D1E"/>
                </a:solidFill>
                <a:latin typeface="Calibri" panose="020F0502020204030204" pitchFamily="34" charset="0"/>
              </a:rPr>
              <a:t>perceived</a:t>
            </a:r>
            <a:r>
              <a:rPr lang="et-EE" sz="1800" b="0" i="1" u="none" strike="noStrike" baseline="0">
                <a:solidFill>
                  <a:srgbClr val="211D1E"/>
                </a:solidFill>
                <a:latin typeface="Calibri" panose="020F0502020204030204" pitchFamily="34" charset="0"/>
              </a:rPr>
              <a:t> </a:t>
            </a:r>
            <a:r>
              <a:rPr lang="et-EE" sz="1800" b="0" i="1" u="none" strike="noStrike" baseline="0" err="1">
                <a:solidFill>
                  <a:srgbClr val="211D1E"/>
                </a:solidFill>
                <a:latin typeface="Calibri" panose="020F0502020204030204" pitchFamily="34" charset="0"/>
              </a:rPr>
              <a:t>density</a:t>
            </a:r>
            <a:r>
              <a:rPr lang="et-EE" sz="1800" b="0" i="0" u="none" strike="noStrike" baseline="0">
                <a:solidFill>
                  <a:srgbClr val="211D1E"/>
                </a:solidFill>
                <a:latin typeface="Calibri" panose="020F0502020204030204" pitchFamily="34" charset="0"/>
              </a:rPr>
              <a:t>) kuulub suuresti keskkonnapsühholoogia valda ning kirjeldab seda, millisena inimene ümbritsevat tajub, kas isoleerivana, sobivana või </a:t>
            </a:r>
            <a:r>
              <a:rPr lang="et-EE" sz="1800" b="0" i="0" u="none" strike="noStrike" baseline="0" err="1">
                <a:solidFill>
                  <a:srgbClr val="211D1E"/>
                </a:solidFill>
                <a:latin typeface="Calibri" panose="020F0502020204030204" pitchFamily="34" charset="0"/>
              </a:rPr>
              <a:t>ülerahvastatuna</a:t>
            </a:r>
            <a:r>
              <a:rPr lang="et-EE" sz="1800" b="0" i="0" u="none" strike="noStrike" baseline="0">
                <a:solidFill>
                  <a:srgbClr val="211D1E"/>
                </a:solidFill>
                <a:latin typeface="Calibri" panose="020F0502020204030204" pitchFamily="34" charset="0"/>
              </a:rPr>
              <a:t>, kas liiga tiheda või liiga hõredana. Seda mõjutavad mitmed aspektid alates objektidest ja nende füüsilisest paiknemisest kuni kogukonna käitumisreeglite ja kultuurilise taustani välja ning seda võib nimetada ka afektiivseks tiheduseks </a:t>
            </a:r>
            <a:endParaRPr lang="et-E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D34911-5688-4AB3-8789-02ABD8A222A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3574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t-EE" sz="1200" i="1" kern="100">
                <a:effectLst/>
                <a:latin typeface="Arial"/>
                <a:ea typeface="Aptos" panose="020B0004020202020204" pitchFamily="34" charset="0"/>
                <a:cs typeface="Arial"/>
              </a:rPr>
              <a:t>Väiksemad asutused suudavad pakkuda lastele õppimis- ja arengusõbralikumat keskkonda kodule lähemal, millega vähendatakse ka sundliikumise vajadust.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t-EE" sz="1200" i="1" kern="100">
              <a:effectLst/>
              <a:latin typeface="Arial"/>
              <a:ea typeface="Aptos" panose="020B0004020202020204" pitchFamily="34" charset="0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t-EE" sz="1200" b="1" kern="100">
                <a:solidFill>
                  <a:srgbClr val="0070C0"/>
                </a:solidFill>
                <a:effectLst/>
                <a:latin typeface="Arial"/>
                <a:ea typeface="Aptos" panose="020B0004020202020204" pitchFamily="34" charset="0"/>
                <a:cs typeface="Arial"/>
              </a:rPr>
              <a:t>, kus on võimalused erinevate sotsiaalse taristu objektide rajamiseks või olemasolevate objektide kohandamiseks:</a:t>
            </a:r>
            <a:r>
              <a:rPr lang="et-EE" sz="1200" b="1" kern="100">
                <a:solidFill>
                  <a:srgbClr val="0070C0"/>
                </a:solidFill>
                <a:latin typeface="Arial"/>
                <a:ea typeface="Aptos" panose="020B0004020202020204" pitchFamily="34" charset="0"/>
                <a:cs typeface="Arial"/>
              </a:rPr>
              <a:t> </a:t>
            </a:r>
            <a:endParaRPr lang="et-EE" sz="1200" b="1" kern="100">
              <a:solidFill>
                <a:srgbClr val="0070C0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t-EE" sz="1200" i="1" kern="100">
              <a:effectLst/>
              <a:latin typeface="Arial"/>
              <a:ea typeface="Aptos" panose="020B0004020202020204" pitchFamily="34" charset="0"/>
              <a:cs typeface="Arial"/>
            </a:endParaRPr>
          </a:p>
          <a:p>
            <a:endParaRPr lang="et-E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D34911-5688-4AB3-8789-02ABD8A222A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4341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D34911-5688-4AB3-8789-02ABD8A222A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9769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D34911-5688-4AB3-8789-02ABD8A222A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0698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lnSpc>
                <a:spcPct val="107000"/>
              </a:lnSpc>
            </a:pPr>
            <a:endParaRPr lang="et-EE" sz="1800" b="1" kern="10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+mj-lt"/>
              <a:buAutoNum type="arabicPeriod"/>
            </a:pPr>
            <a:r>
              <a:rPr lang="et-EE" sz="1200">
                <a:latin typeface="Arial"/>
                <a:cs typeface="Arial"/>
              </a:rPr>
              <a:t>Linna ruumilise kvaliteedi tõstmisel on keskne tähtsus jalakäijate ruumi kui tervikliku võrgustiku sidususel, tihedusel ja mitmekesisusel.  </a:t>
            </a:r>
          </a:p>
          <a:p>
            <a:pPr lvl="0">
              <a:lnSpc>
                <a:spcPct val="107000"/>
              </a:lnSpc>
            </a:pPr>
            <a:endParaRPr lang="et-EE"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t-EE" sz="1200">
                <a:latin typeface="Arial"/>
                <a:cs typeface="Arial"/>
              </a:rPr>
              <a:t>Hajutatud ja autoga ligipääsetavast linnaruumist tihendatud ja </a:t>
            </a:r>
            <a:r>
              <a:rPr lang="et-EE" sz="1200" err="1">
                <a:latin typeface="Arial"/>
                <a:cs typeface="Arial"/>
              </a:rPr>
              <a:t>jalgsikäidavaks</a:t>
            </a:r>
            <a:r>
              <a:rPr lang="et-EE" sz="1200">
                <a:latin typeface="Arial"/>
                <a:cs typeface="Arial"/>
              </a:rPr>
              <a:t> linnaruumiks. 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endParaRPr lang="et-EE"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t-EE" sz="1200">
                <a:latin typeface="Arial"/>
                <a:cs typeface="Arial"/>
              </a:rPr>
              <a:t>Tiheduse ja mitmekesisuse sidumine suurendab tõenäosust, et sul on kasulikud asjad, kohad ja inimesed linnaruumis lähedal </a:t>
            </a:r>
            <a:r>
              <a:rPr lang="et-EE" sz="1200" i="1">
                <a:latin typeface="Arial"/>
                <a:cs typeface="Arial"/>
              </a:rPr>
              <a:t>(tihedus x mitmekesisus = lähedus, D. </a:t>
            </a:r>
            <a:r>
              <a:rPr lang="et-EE" sz="1200" i="1" err="1">
                <a:latin typeface="Arial"/>
                <a:cs typeface="Arial"/>
              </a:rPr>
              <a:t>Sim</a:t>
            </a:r>
            <a:r>
              <a:rPr lang="et-EE" sz="1200" i="1">
                <a:latin typeface="Arial"/>
                <a:cs typeface="Arial"/>
              </a:rPr>
              <a:t>, Pehme linn) </a:t>
            </a:r>
          </a:p>
          <a:p>
            <a:endParaRPr lang="et-E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D34911-5688-4AB3-8789-02ABD8A222A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7501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D34911-5688-4AB3-8789-02ABD8A222A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0386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t-EE" sz="1800" b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Linnasüdamesse</a:t>
            </a:r>
            <a:r>
              <a:rPr lang="et-EE" sz="180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linnaelu keskpunkti tagasi toomine, sh linnakeskuse majandusliku ja sotsiaalse aktiivsuse ning ööpäevaringse kasutuse suurendamine; Linnakeskuse ruumiline väljaarendamine, kus  peamiselt </a:t>
            </a:r>
            <a:r>
              <a:rPr lang="et-EE" sz="180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perimetraalse</a:t>
            </a:r>
            <a:r>
              <a:rPr lang="et-EE" sz="180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hoonestusega linnakvartalid moodustavad kvartalite vahele </a:t>
            </a:r>
            <a:r>
              <a:rPr lang="et-EE" sz="180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inimmõõtmelisi</a:t>
            </a:r>
            <a:r>
              <a:rPr lang="et-EE" sz="180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tänavaruume, väljakuid ja parke. Linnasüdamesse elu tagasitoomine </a:t>
            </a:r>
            <a:endParaRPr lang="et-EE" sz="1800">
              <a:solidFill>
                <a:schemeClr val="tx2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t-EE" sz="1800" b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Väravad ja peatänavad - </a:t>
            </a:r>
            <a:r>
              <a:rPr lang="et-EE" sz="180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Kesklinna väravate mõtestamine, st hea ligipääsetavusega (sh sõiduautoga) suure töökohtade potentsiaaliga piirkondlikud tõmbekeskused nö „väravad“, mis on omavahel ja südalinnaga seotud.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t-EE" sz="1800" b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Meri </a:t>
            </a:r>
            <a:r>
              <a:rPr lang="et-EE" sz="180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- Linnale avaneva ja aktiivse mereääre arendamine kompaktse linnasüdame osaks sh tiheda tänavavõrgu ja linnakvartalite jätkamine rannapromenaadini;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t-EE" sz="1800" b="1" err="1">
                <a:solidFill>
                  <a:schemeClr val="tx2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Mitmekeskuseline</a:t>
            </a:r>
            <a:r>
              <a:rPr lang="et-EE" sz="1800" b="1">
                <a:solidFill>
                  <a:schemeClr val="tx2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linn – </a:t>
            </a:r>
            <a:r>
              <a:rPr lang="et-EE" sz="280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Keskusaladel  </a:t>
            </a:r>
            <a:r>
              <a:rPr lang="et-EE" sz="2800" err="1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segahoonestusala</a:t>
            </a:r>
            <a:r>
              <a:rPr lang="et-EE" sz="280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 maakasutuse määramine, mitmekesisuse ja funktsionaalse paindlikkuse eesmärgil. 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t-EE" sz="180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t-EE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t-EE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t-EE">
              <a:solidFill>
                <a:schemeClr val="tx2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t-E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D34911-5688-4AB3-8789-02ABD8A222A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0989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t-EE" b="1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5. Väljakujunenud alad: </a:t>
            </a:r>
            <a:r>
              <a:rPr lang="et-EE" b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Ehituspiirkondade kaudu asukohapõhiste tingimuste määramine, sh väljakujunenud struktuuriga alad, </a:t>
            </a:r>
            <a:r>
              <a:rPr lang="et-EE" b="0" err="1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TPga</a:t>
            </a:r>
            <a:r>
              <a:rPr lang="et-EE" b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 määratud ehitustingimustega alad ja Vanalinn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t-EE" b="0">
              <a:solidFill>
                <a:schemeClr val="accent6">
                  <a:lumMod val="50000"/>
                </a:schemeClr>
              </a:solidFill>
              <a:latin typeface="Arial"/>
              <a:cs typeface="Arial"/>
            </a:endParaRPr>
          </a:p>
          <a:p>
            <a:pPr marL="0" lvl="0" indent="0">
              <a:buClr>
                <a:srgbClr val="4472C4"/>
              </a:buClr>
              <a:buFont typeface="Arial" panose="020B0604020202020204" pitchFamily="34" charset="0"/>
              <a:buNone/>
            </a:pPr>
            <a:r>
              <a:rPr lang="et-EE" sz="1200" b="1">
                <a:solidFill>
                  <a:schemeClr val="accent6">
                    <a:lumMod val="50000"/>
                  </a:schemeClr>
                </a:solidFill>
                <a:effectLst/>
                <a:latin typeface="Arial"/>
                <a:ea typeface="Times New Roman" panose="02020603050405020304" pitchFamily="18" charset="0"/>
                <a:cs typeface="Arial"/>
              </a:rPr>
              <a:t>6. Arenguala </a:t>
            </a:r>
            <a:r>
              <a:rPr lang="et-EE" sz="1200">
                <a:solidFill>
                  <a:schemeClr val="accent6">
                    <a:lumMod val="50000"/>
                  </a:schemeClr>
                </a:solidFill>
                <a:effectLst/>
                <a:latin typeface="Arial"/>
                <a:ea typeface="Times New Roman" panose="02020603050405020304" pitchFamily="18" charset="0"/>
                <a:cs typeface="Arial"/>
              </a:rPr>
              <a:t>on hoonestatav ala</a:t>
            </a:r>
            <a:r>
              <a:rPr lang="et-EE" sz="1200">
                <a:solidFill>
                  <a:schemeClr val="accent6">
                    <a:lumMod val="50000"/>
                  </a:schemeClr>
                </a:solidFill>
                <a:latin typeface="Arial"/>
                <a:ea typeface="Times New Roman" panose="02020603050405020304" pitchFamily="18" charset="0"/>
                <a:cs typeface="Arial"/>
              </a:rPr>
              <a:t>, kus on selge vajadus avaliku ruumi loomiseks, sh h</a:t>
            </a:r>
            <a:r>
              <a:rPr lang="et-EE" sz="1200">
                <a:solidFill>
                  <a:schemeClr val="accent6">
                    <a:lumMod val="50000"/>
                  </a:schemeClr>
                </a:solidFill>
                <a:effectLst/>
                <a:latin typeface="Arial"/>
                <a:ea typeface="Times New Roman" panose="02020603050405020304" pitchFamily="18" charset="0"/>
                <a:cs typeface="Arial"/>
              </a:rPr>
              <a:t>aljasalad, tänavad</a:t>
            </a:r>
            <a:r>
              <a:rPr lang="et-EE" sz="1200">
                <a:solidFill>
                  <a:schemeClr val="accent6">
                    <a:lumMod val="50000"/>
                  </a:schemeClr>
                </a:solidFill>
                <a:latin typeface="Arial"/>
                <a:ea typeface="Times New Roman" panose="02020603050405020304" pitchFamily="18" charset="0"/>
                <a:cs typeface="Arial"/>
              </a:rPr>
              <a:t> </a:t>
            </a:r>
            <a:r>
              <a:rPr lang="et-EE" sz="1200">
                <a:solidFill>
                  <a:schemeClr val="accent6">
                    <a:lumMod val="50000"/>
                  </a:schemeClr>
                </a:solidFill>
                <a:effectLst/>
                <a:latin typeface="Arial"/>
                <a:ea typeface="Times New Roman" panose="02020603050405020304" pitchFamily="18" charset="0"/>
                <a:cs typeface="Arial"/>
              </a:rPr>
              <a:t>jms.</a:t>
            </a:r>
          </a:p>
          <a:p>
            <a:pPr marL="0" lvl="0" indent="0">
              <a:buClr>
                <a:srgbClr val="4472C4"/>
              </a:buClr>
              <a:buFont typeface="Arial" panose="020B0604020202020204" pitchFamily="34" charset="0"/>
              <a:buNone/>
            </a:pPr>
            <a:endParaRPr lang="et-EE" sz="1200">
              <a:solidFill>
                <a:schemeClr val="accent6">
                  <a:lumMod val="50000"/>
                </a:schemeClr>
              </a:solidFill>
              <a:effectLst/>
              <a:latin typeface="Arial"/>
              <a:ea typeface="Times New Roman" panose="02020603050405020304" pitchFamily="18" charset="0"/>
              <a:cs typeface="Arial"/>
            </a:endParaRPr>
          </a:p>
          <a:p>
            <a:pPr marL="0" indent="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t-EE" sz="1200">
                <a:solidFill>
                  <a:schemeClr val="accent6">
                    <a:lumMod val="50000"/>
                  </a:schemeClr>
                </a:solidFill>
                <a:effectLst/>
                <a:latin typeface="Arial"/>
                <a:ea typeface="Times New Roman" panose="02020603050405020304" pitchFamily="18" charset="0"/>
                <a:cs typeface="Arial"/>
              </a:rPr>
              <a:t>7. </a:t>
            </a:r>
            <a:r>
              <a:rPr lang="et-EE" sz="1200" b="1">
                <a:solidFill>
                  <a:schemeClr val="accent6">
                    <a:lumMod val="50000"/>
                  </a:schemeClr>
                </a:solidFill>
                <a:effectLst/>
                <a:latin typeface="Arial"/>
                <a:ea typeface="Times New Roman" panose="02020603050405020304" pitchFamily="18" charset="0"/>
                <a:cs typeface="Arial"/>
              </a:rPr>
              <a:t>Rohe – ja haljasalad</a:t>
            </a:r>
            <a:r>
              <a:rPr lang="et-EE" sz="1200">
                <a:solidFill>
                  <a:schemeClr val="accent6">
                    <a:lumMod val="50000"/>
                  </a:schemeClr>
                </a:solidFill>
                <a:effectLst/>
                <a:latin typeface="Arial"/>
                <a:ea typeface="Times New Roman" panose="02020603050405020304" pitchFamily="18" charset="0"/>
                <a:cs typeface="Arial"/>
              </a:rPr>
              <a:t>: </a:t>
            </a:r>
            <a:r>
              <a:rPr lang="et-EE" kern="100">
                <a:solidFill>
                  <a:schemeClr val="accent6">
                    <a:lumMod val="50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Loome linnakeskusest erinevates </a:t>
            </a:r>
            <a:r>
              <a:rPr lang="et-EE" kern="100">
                <a:solidFill>
                  <a:schemeClr val="accent6">
                    <a:lumMod val="50000"/>
                  </a:schemeClr>
                </a:solidFill>
                <a:latin typeface="Arial"/>
                <a:ea typeface="Calibri" panose="020F0502020204030204" pitchFamily="34" charset="0"/>
                <a:cs typeface="Arial"/>
              </a:rPr>
              <a:t>suundades</a:t>
            </a:r>
            <a:r>
              <a:rPr lang="et-EE" kern="100">
                <a:solidFill>
                  <a:schemeClr val="accent6">
                    <a:lumMod val="50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 lineaarsete rohealade võrgustikku, p</a:t>
            </a:r>
            <a:r>
              <a:rPr lang="et-EE" kern="100">
                <a:solidFill>
                  <a:schemeClr val="accent6">
                    <a:lumMod val="50000"/>
                  </a:schemeClr>
                </a:solidFill>
                <a:latin typeface="Arial"/>
                <a:ea typeface="Calibri" panose="020F0502020204030204" pitchFamily="34" charset="0"/>
                <a:cs typeface="Arial"/>
              </a:rPr>
              <a:t>arkide tüpoloogiate ja teenuste määramine </a:t>
            </a:r>
          </a:p>
          <a:p>
            <a:pPr marL="0" indent="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None/>
            </a:pPr>
            <a:endParaRPr lang="et-EE" kern="100">
              <a:solidFill>
                <a:schemeClr val="accent6">
                  <a:lumMod val="50000"/>
                </a:schemeClr>
              </a:solidFill>
              <a:latin typeface="Arial"/>
              <a:ea typeface="Calibri" panose="020F0502020204030204" pitchFamily="34" charset="0"/>
              <a:cs typeface="Arial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t-EE" kern="100">
                <a:solidFill>
                  <a:schemeClr val="accent6">
                    <a:lumMod val="50000"/>
                  </a:schemeClr>
                </a:solidFill>
                <a:latin typeface="Arial"/>
                <a:ea typeface="Calibri" panose="020F0502020204030204" pitchFamily="34" charset="0"/>
                <a:cs typeface="Arial"/>
              </a:rPr>
              <a:t>8. </a:t>
            </a:r>
            <a:r>
              <a:rPr lang="et-EE" b="1" kern="100">
                <a:solidFill>
                  <a:schemeClr val="accent6">
                    <a:lumMod val="50000"/>
                  </a:schemeClr>
                </a:solidFill>
                <a:latin typeface="Arial"/>
                <a:ea typeface="Calibri" panose="020F0502020204030204" pitchFamily="34" charset="0"/>
                <a:cs typeface="Arial"/>
              </a:rPr>
              <a:t>ÜT põhine linnaareng </a:t>
            </a:r>
            <a:r>
              <a:rPr lang="et-EE" kern="100">
                <a:solidFill>
                  <a:schemeClr val="accent6">
                    <a:lumMod val="50000"/>
                  </a:schemeClr>
                </a:solidFill>
                <a:latin typeface="Arial"/>
                <a:ea typeface="Calibri" panose="020F0502020204030204" pitchFamily="34" charset="0"/>
                <a:cs typeface="Arial"/>
              </a:rPr>
              <a:t>- </a:t>
            </a:r>
            <a:r>
              <a:rPr lang="et-EE" err="1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Kergrööbastranspordi</a:t>
            </a:r>
            <a:r>
              <a:rPr lang="et-EE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 arendamine ja ühistranspordi prioriteetsusega tänavate planeerimine + </a:t>
            </a:r>
            <a:r>
              <a:rPr lang="et-EE" err="1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Jalakäidavuse</a:t>
            </a:r>
            <a:r>
              <a:rPr lang="et-EE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 parandamine </a:t>
            </a:r>
            <a:r>
              <a:rPr lang="et-EE" b="1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tänavavõrgu sidusamaks </a:t>
            </a:r>
            <a:r>
              <a:rPr lang="et-EE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muutmise ja </a:t>
            </a:r>
            <a:r>
              <a:rPr lang="et-EE" b="1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tänavavõrgu tihendamisega</a:t>
            </a:r>
            <a:r>
              <a:rPr lang="et-EE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.</a:t>
            </a:r>
          </a:p>
          <a:p>
            <a:pPr marL="0" indent="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None/>
            </a:pPr>
            <a:endParaRPr lang="et-EE" kern="10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lvl="0" indent="0">
              <a:buClr>
                <a:srgbClr val="4472C4"/>
              </a:buClr>
              <a:buFont typeface="Arial" panose="020B0604020202020204" pitchFamily="34" charset="0"/>
              <a:buNone/>
            </a:pPr>
            <a:endParaRPr lang="et-EE" sz="1200">
              <a:solidFill>
                <a:schemeClr val="accent6">
                  <a:lumMod val="50000"/>
                </a:schemeClr>
              </a:solidFill>
              <a:effectLst/>
              <a:latin typeface="Arial"/>
              <a:ea typeface="Times New Roman" panose="02020603050405020304" pitchFamily="18" charset="0"/>
              <a:cs typeface="Arial"/>
            </a:endParaRPr>
          </a:p>
          <a:p>
            <a:pPr lvl="0">
              <a:buClr>
                <a:srgbClr val="4472C4"/>
              </a:buClr>
            </a:pPr>
            <a:endParaRPr lang="et-EE" sz="120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t-EE" b="0">
              <a:solidFill>
                <a:schemeClr val="accent6">
                  <a:lumMod val="50000"/>
                </a:schemeClr>
              </a:solidFill>
              <a:latin typeface="Arial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t-EE" b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D34911-5688-4AB3-8789-02ABD8A222A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4634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D34911-5688-4AB3-8789-02ABD8A222A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035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D34911-5688-4AB3-8789-02ABD8A222A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5117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D34911-5688-4AB3-8789-02ABD8A222A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2927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D34911-5688-4AB3-8789-02ABD8A222A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0371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D34911-5688-4AB3-8789-02ABD8A222A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1817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D34911-5688-4AB3-8789-02ABD8A222A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7645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itelslaid_Sinise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E4E0E319-FFBE-47D0-95D5-D04D29C1352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71524" y="771524"/>
            <a:ext cx="10036175" cy="930277"/>
          </a:xfrm>
        </p:spPr>
        <p:txBody>
          <a:bodyPr anchor="t" anchorCtr="0"/>
          <a:lstStyle>
            <a:lvl1pPr algn="l">
              <a:defRPr sz="5100">
                <a:solidFill>
                  <a:schemeClr val="bg1"/>
                </a:solidFill>
              </a:defRPr>
            </a:lvl1pPr>
          </a:lstStyle>
          <a:p>
            <a:r>
              <a:rPr lang="en-US" err="1"/>
              <a:t>Tiitelleht</a:t>
            </a:r>
            <a:r>
              <a:rPr lang="en-US"/>
              <a:t>. Sinise </a:t>
            </a:r>
            <a:r>
              <a:rPr lang="en-US" err="1"/>
              <a:t>taustaga</a:t>
            </a:r>
            <a:endParaRPr lang="en-US"/>
          </a:p>
        </p:txBody>
      </p:sp>
      <p:sp>
        <p:nvSpPr>
          <p:cNvPr id="3" name="Alapealkiri 2">
            <a:extLst>
              <a:ext uri="{FF2B5EF4-FFF2-40B4-BE49-F238E27FC236}">
                <a16:creationId xmlns:a16="http://schemas.microsoft.com/office/drawing/2014/main" id="{D5B7C995-8638-431B-8976-87A5DB5DFB4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71524" y="3428999"/>
            <a:ext cx="5172076" cy="1550987"/>
          </a:xfrm>
        </p:spPr>
        <p:txBody>
          <a:bodyPr/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Alampealkiri</a:t>
            </a:r>
            <a:r>
              <a:rPr lang="en-US"/>
              <a:t>. Seda </a:t>
            </a:r>
            <a:r>
              <a:rPr lang="en-US" err="1"/>
              <a:t>rida</a:t>
            </a:r>
            <a:r>
              <a:rPr lang="en-US"/>
              <a:t> pole </a:t>
            </a:r>
            <a:r>
              <a:rPr lang="en-US" err="1"/>
              <a:t>alati</a:t>
            </a:r>
            <a:r>
              <a:rPr lang="en-US"/>
              <a:t> </a:t>
            </a:r>
            <a:r>
              <a:rPr lang="en-US" err="1"/>
              <a:t>vaja</a:t>
            </a:r>
            <a:r>
              <a:rPr lang="en-US"/>
              <a:t> </a:t>
            </a:r>
            <a:r>
              <a:rPr lang="en-US" err="1"/>
              <a:t>kasutada</a:t>
            </a:r>
            <a:endParaRPr lang="en-US"/>
          </a:p>
        </p:txBody>
      </p:sp>
      <p:pic>
        <p:nvPicPr>
          <p:cNvPr id="25" name="Pilt 24">
            <a:extLst>
              <a:ext uri="{FF2B5EF4-FFF2-40B4-BE49-F238E27FC236}">
                <a16:creationId xmlns:a16="http://schemas.microsoft.com/office/drawing/2014/main" id="{D5D1DEEC-71E6-4E80-940D-49389F8D68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25" y="5393280"/>
            <a:ext cx="3221832" cy="792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695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C1B3A5-B4E9-45F0-AE8A-2893D12F0E62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6FDB58-7723-4BAF-85C7-B0FCBB064BE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58503B-4447-42A7-B8F9-0AB475CE4F3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5472E9A-2DEB-45D4-AC97-A13C8D46B44C}" type="datetime1">
              <a:rPr lang="et-EE" smtClean="0"/>
              <a:t>13.05.2024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95C34B-8FF8-4888-802C-FA1D7CF936E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98A2E8-5658-446D-A2F6-3C0040EBBFE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9EFEC49-1635-4111-86A7-F8D1E17AE56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352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7B33CF-05EF-8DD8-DD83-CEB43600E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3F35F-108F-430B-88A5-D25A5ADE6FF1}" type="datetime1">
              <a:rPr lang="et-EE" smtClean="0"/>
              <a:t>13.05.2024</a:t>
            </a:fld>
            <a:endParaRPr lang="et-E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25FA9-B7D1-2223-FA30-3E8CF294D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A06B1F-0E56-B6F9-0121-48767B021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6520B-EDEF-4D53-A21A-AC847BBA74E2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6104102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892A3-41F8-1F21-A4BC-45D19BE01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BE36AB-05CB-170F-1B3E-6DF9390C57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B85478-F10E-12C7-5202-CEAF0C0BA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BD2D2-9963-4374-8A36-7832B2B4BE12}" type="datetimeFigureOut">
              <a:rPr lang="et-EE" smtClean="0"/>
              <a:t>13.05.2024</a:t>
            </a:fld>
            <a:endParaRPr lang="et-E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F9DAB-98F0-2D33-6F6F-7A678080D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C7F7D3-B640-0196-DCF7-8B43FEE9A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96652-ED90-486E-BB7A-5E50E0CE05F0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337129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itelslaid_Halli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E4E0E319-FFBE-47D0-95D5-D04D29C1352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71524" y="771524"/>
            <a:ext cx="10036175" cy="930277"/>
          </a:xfrm>
        </p:spPr>
        <p:txBody>
          <a:bodyPr anchor="t" anchorCtr="0"/>
          <a:lstStyle>
            <a:lvl1pPr algn="l">
              <a:defRPr sz="5100">
                <a:solidFill>
                  <a:schemeClr val="bg1"/>
                </a:solidFill>
              </a:defRPr>
            </a:lvl1pPr>
          </a:lstStyle>
          <a:p>
            <a:r>
              <a:rPr lang="en-US" err="1"/>
              <a:t>Tiitelleht</a:t>
            </a:r>
            <a:r>
              <a:rPr lang="en-US"/>
              <a:t>. </a:t>
            </a:r>
            <a:r>
              <a:rPr lang="en-US" err="1"/>
              <a:t>Halli</a:t>
            </a:r>
            <a:r>
              <a:rPr lang="en-US"/>
              <a:t> </a:t>
            </a:r>
            <a:r>
              <a:rPr lang="en-US" err="1"/>
              <a:t>taustaga</a:t>
            </a:r>
            <a:endParaRPr lang="en-US"/>
          </a:p>
        </p:txBody>
      </p:sp>
      <p:sp>
        <p:nvSpPr>
          <p:cNvPr id="3" name="Alapealkiri 2">
            <a:extLst>
              <a:ext uri="{FF2B5EF4-FFF2-40B4-BE49-F238E27FC236}">
                <a16:creationId xmlns:a16="http://schemas.microsoft.com/office/drawing/2014/main" id="{D5B7C995-8638-431B-8976-87A5DB5DFB4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71524" y="3428999"/>
            <a:ext cx="5172076" cy="1550987"/>
          </a:xfrm>
        </p:spPr>
        <p:txBody>
          <a:bodyPr/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Alampealkiri</a:t>
            </a:r>
            <a:r>
              <a:rPr lang="en-US"/>
              <a:t>. Seda </a:t>
            </a:r>
            <a:r>
              <a:rPr lang="en-US" err="1"/>
              <a:t>rida</a:t>
            </a:r>
            <a:r>
              <a:rPr lang="en-US"/>
              <a:t> pole </a:t>
            </a:r>
            <a:r>
              <a:rPr lang="en-US" err="1"/>
              <a:t>alati</a:t>
            </a:r>
            <a:r>
              <a:rPr lang="en-US"/>
              <a:t> </a:t>
            </a:r>
            <a:r>
              <a:rPr lang="en-US" err="1"/>
              <a:t>vaja</a:t>
            </a:r>
            <a:r>
              <a:rPr lang="en-US"/>
              <a:t> </a:t>
            </a:r>
            <a:r>
              <a:rPr lang="en-US" err="1"/>
              <a:t>kasutada</a:t>
            </a:r>
            <a:endParaRPr lang="en-US"/>
          </a:p>
        </p:txBody>
      </p:sp>
      <p:pic>
        <p:nvPicPr>
          <p:cNvPr id="25" name="Pilt 24">
            <a:extLst>
              <a:ext uri="{FF2B5EF4-FFF2-40B4-BE49-F238E27FC236}">
                <a16:creationId xmlns:a16="http://schemas.microsoft.com/office/drawing/2014/main" id="{D5D1DEEC-71E6-4E80-940D-49389F8D68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25" y="5393280"/>
            <a:ext cx="3221832" cy="792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327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itelslaid_Rohelise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E4E0E319-FFBE-47D0-95D5-D04D29C1352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71524" y="771524"/>
            <a:ext cx="10036175" cy="930277"/>
          </a:xfrm>
        </p:spPr>
        <p:txBody>
          <a:bodyPr anchor="t" anchorCtr="0"/>
          <a:lstStyle>
            <a:lvl1pPr algn="l">
              <a:defRPr sz="5100">
                <a:solidFill>
                  <a:schemeClr val="bg1"/>
                </a:solidFill>
              </a:defRPr>
            </a:lvl1pPr>
          </a:lstStyle>
          <a:p>
            <a:r>
              <a:rPr lang="en-US" err="1"/>
              <a:t>Tiitelleht</a:t>
            </a:r>
            <a:r>
              <a:rPr lang="en-US"/>
              <a:t>. </a:t>
            </a:r>
            <a:r>
              <a:rPr lang="en-US" err="1"/>
              <a:t>Rohelise</a:t>
            </a:r>
            <a:r>
              <a:rPr lang="en-US"/>
              <a:t> </a:t>
            </a:r>
            <a:r>
              <a:rPr lang="en-US" err="1"/>
              <a:t>taustaga</a:t>
            </a:r>
            <a:endParaRPr lang="en-US"/>
          </a:p>
        </p:txBody>
      </p:sp>
      <p:sp>
        <p:nvSpPr>
          <p:cNvPr id="3" name="Alapealkiri 2">
            <a:extLst>
              <a:ext uri="{FF2B5EF4-FFF2-40B4-BE49-F238E27FC236}">
                <a16:creationId xmlns:a16="http://schemas.microsoft.com/office/drawing/2014/main" id="{D5B7C995-8638-431B-8976-87A5DB5DFB4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71524" y="3428999"/>
            <a:ext cx="5172076" cy="1550987"/>
          </a:xfrm>
        </p:spPr>
        <p:txBody>
          <a:bodyPr/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Alampealkiri</a:t>
            </a:r>
            <a:r>
              <a:rPr lang="en-US"/>
              <a:t>. Seda </a:t>
            </a:r>
            <a:r>
              <a:rPr lang="en-US" err="1"/>
              <a:t>rida</a:t>
            </a:r>
            <a:r>
              <a:rPr lang="en-US"/>
              <a:t> pole </a:t>
            </a:r>
            <a:r>
              <a:rPr lang="en-US" err="1"/>
              <a:t>alati</a:t>
            </a:r>
            <a:r>
              <a:rPr lang="en-US"/>
              <a:t> </a:t>
            </a:r>
            <a:r>
              <a:rPr lang="en-US" err="1"/>
              <a:t>vaja</a:t>
            </a:r>
            <a:r>
              <a:rPr lang="en-US"/>
              <a:t> </a:t>
            </a:r>
            <a:r>
              <a:rPr lang="en-US" err="1"/>
              <a:t>kasutada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398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itelslaid_Kollase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E4E0E319-FFBE-47D0-95D5-D04D29C1352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71524" y="771524"/>
            <a:ext cx="10036175" cy="930277"/>
          </a:xfrm>
        </p:spPr>
        <p:txBody>
          <a:bodyPr anchor="t" anchorCtr="0"/>
          <a:lstStyle>
            <a:lvl1pPr algn="l">
              <a:defRPr sz="5100">
                <a:solidFill>
                  <a:schemeClr val="bg1"/>
                </a:solidFill>
              </a:defRPr>
            </a:lvl1pPr>
          </a:lstStyle>
          <a:p>
            <a:r>
              <a:rPr lang="en-US" err="1"/>
              <a:t>Tiitelleht</a:t>
            </a:r>
            <a:r>
              <a:rPr lang="en-US"/>
              <a:t>. </a:t>
            </a:r>
            <a:r>
              <a:rPr lang="en-US" err="1"/>
              <a:t>Kollase</a:t>
            </a:r>
            <a:r>
              <a:rPr lang="en-US"/>
              <a:t> </a:t>
            </a:r>
            <a:r>
              <a:rPr lang="en-US" err="1"/>
              <a:t>taustaga</a:t>
            </a:r>
            <a:endParaRPr lang="en-US"/>
          </a:p>
        </p:txBody>
      </p:sp>
      <p:sp>
        <p:nvSpPr>
          <p:cNvPr id="3" name="Alapealkiri 2">
            <a:extLst>
              <a:ext uri="{FF2B5EF4-FFF2-40B4-BE49-F238E27FC236}">
                <a16:creationId xmlns:a16="http://schemas.microsoft.com/office/drawing/2014/main" id="{D5B7C995-8638-431B-8976-87A5DB5DFB4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71524" y="3428999"/>
            <a:ext cx="5172076" cy="1550987"/>
          </a:xfrm>
        </p:spPr>
        <p:txBody>
          <a:bodyPr/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Alampealkiri</a:t>
            </a:r>
            <a:r>
              <a:rPr lang="en-US"/>
              <a:t>. Seda </a:t>
            </a:r>
            <a:r>
              <a:rPr lang="en-US" err="1"/>
              <a:t>rida</a:t>
            </a:r>
            <a:r>
              <a:rPr lang="en-US"/>
              <a:t> pole </a:t>
            </a:r>
            <a:r>
              <a:rPr lang="en-US" err="1"/>
              <a:t>alati</a:t>
            </a:r>
            <a:r>
              <a:rPr lang="en-US"/>
              <a:t> </a:t>
            </a:r>
            <a:r>
              <a:rPr lang="en-US" err="1"/>
              <a:t>vaja</a:t>
            </a:r>
            <a:r>
              <a:rPr lang="en-US"/>
              <a:t> </a:t>
            </a:r>
            <a:r>
              <a:rPr lang="en-US" err="1"/>
              <a:t>kasutada</a:t>
            </a:r>
            <a:endParaRPr lang="en-US"/>
          </a:p>
        </p:txBody>
      </p:sp>
      <p:pic>
        <p:nvPicPr>
          <p:cNvPr id="25" name="Pilt 24">
            <a:extLst>
              <a:ext uri="{FF2B5EF4-FFF2-40B4-BE49-F238E27FC236}">
                <a16:creationId xmlns:a16="http://schemas.microsoft.com/office/drawing/2014/main" id="{D5D1DEEC-71E6-4E80-940D-49389F8D68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25" y="5393280"/>
            <a:ext cx="3221832" cy="792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107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itelslaid_Punase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E4E0E319-FFBE-47D0-95D5-D04D29C1352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71524" y="771524"/>
            <a:ext cx="10036175" cy="930277"/>
          </a:xfrm>
        </p:spPr>
        <p:txBody>
          <a:bodyPr anchor="t" anchorCtr="0"/>
          <a:lstStyle>
            <a:lvl1pPr algn="l">
              <a:defRPr sz="5100">
                <a:solidFill>
                  <a:schemeClr val="bg1"/>
                </a:solidFill>
              </a:defRPr>
            </a:lvl1pPr>
          </a:lstStyle>
          <a:p>
            <a:r>
              <a:rPr lang="en-US" err="1"/>
              <a:t>Tiitelleht</a:t>
            </a:r>
            <a:r>
              <a:rPr lang="en-US"/>
              <a:t>. </a:t>
            </a:r>
            <a:r>
              <a:rPr lang="en-US" err="1"/>
              <a:t>Punase</a:t>
            </a:r>
            <a:r>
              <a:rPr lang="en-US"/>
              <a:t> </a:t>
            </a:r>
            <a:r>
              <a:rPr lang="en-US" err="1"/>
              <a:t>taustaga</a:t>
            </a:r>
            <a:endParaRPr lang="en-US"/>
          </a:p>
        </p:txBody>
      </p:sp>
      <p:sp>
        <p:nvSpPr>
          <p:cNvPr id="3" name="Alapealkiri 2">
            <a:extLst>
              <a:ext uri="{FF2B5EF4-FFF2-40B4-BE49-F238E27FC236}">
                <a16:creationId xmlns:a16="http://schemas.microsoft.com/office/drawing/2014/main" id="{D5B7C995-8638-431B-8976-87A5DB5DFB4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71524" y="3428999"/>
            <a:ext cx="5172076" cy="1550987"/>
          </a:xfrm>
        </p:spPr>
        <p:txBody>
          <a:bodyPr/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Alampealkiri</a:t>
            </a:r>
            <a:r>
              <a:rPr lang="en-US"/>
              <a:t>. Seda </a:t>
            </a:r>
            <a:r>
              <a:rPr lang="en-US" err="1"/>
              <a:t>rida</a:t>
            </a:r>
            <a:r>
              <a:rPr lang="en-US"/>
              <a:t> pole </a:t>
            </a:r>
            <a:r>
              <a:rPr lang="en-US" err="1"/>
              <a:t>alati</a:t>
            </a:r>
            <a:r>
              <a:rPr lang="en-US"/>
              <a:t> </a:t>
            </a:r>
            <a:r>
              <a:rPr lang="en-US" err="1"/>
              <a:t>vaja</a:t>
            </a:r>
            <a:r>
              <a:rPr lang="en-US"/>
              <a:t> </a:t>
            </a:r>
            <a:r>
              <a:rPr lang="en-US" err="1"/>
              <a:t>kasutada</a:t>
            </a:r>
            <a:endParaRPr lang="en-US"/>
          </a:p>
        </p:txBody>
      </p:sp>
      <p:pic>
        <p:nvPicPr>
          <p:cNvPr id="25" name="Pilt 24">
            <a:extLst>
              <a:ext uri="{FF2B5EF4-FFF2-40B4-BE49-F238E27FC236}">
                <a16:creationId xmlns:a16="http://schemas.microsoft.com/office/drawing/2014/main" id="{D5D1DEEC-71E6-4E80-940D-49389F8D68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25" y="5393280"/>
            <a:ext cx="3221832" cy="792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583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itelslaid_Foto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ldi kohatäide 5">
            <a:extLst>
              <a:ext uri="{FF2B5EF4-FFF2-40B4-BE49-F238E27FC236}">
                <a16:creationId xmlns:a16="http://schemas.microsoft.com/office/drawing/2014/main" id="{ACACD6EB-E413-418C-8F02-E19C6AD2031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Pealkiri 1">
            <a:extLst>
              <a:ext uri="{FF2B5EF4-FFF2-40B4-BE49-F238E27FC236}">
                <a16:creationId xmlns:a16="http://schemas.microsoft.com/office/drawing/2014/main" id="{E4E0E319-FFBE-47D0-95D5-D04D29C1352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71524" y="771524"/>
            <a:ext cx="10036175" cy="930277"/>
          </a:xfrm>
        </p:spPr>
        <p:txBody>
          <a:bodyPr anchor="t" anchorCtr="0"/>
          <a:lstStyle>
            <a:lvl1pPr algn="l">
              <a:defRPr sz="5100">
                <a:solidFill>
                  <a:schemeClr val="bg1"/>
                </a:solidFill>
              </a:defRPr>
            </a:lvl1pPr>
          </a:lstStyle>
          <a:p>
            <a:r>
              <a:rPr lang="en-US" err="1"/>
              <a:t>Tiitelleht</a:t>
            </a:r>
            <a:r>
              <a:rPr lang="en-US"/>
              <a:t>. </a:t>
            </a:r>
            <a:r>
              <a:rPr lang="en-US" err="1"/>
              <a:t>Punase</a:t>
            </a:r>
            <a:r>
              <a:rPr lang="en-US"/>
              <a:t> </a:t>
            </a:r>
            <a:r>
              <a:rPr lang="en-US" err="1"/>
              <a:t>taustaga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143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itelslaid_Mustri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E4E0E319-FFBE-47D0-95D5-D04D29C1352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71525" y="771524"/>
            <a:ext cx="4781550" cy="930277"/>
          </a:xfrm>
        </p:spPr>
        <p:txBody>
          <a:bodyPr anchor="t" anchorCtr="0"/>
          <a:lstStyle>
            <a:lvl1pPr algn="l"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fi-FI" err="1"/>
              <a:t>Tiitelleht</a:t>
            </a:r>
            <a:r>
              <a:rPr lang="fi-FI"/>
              <a:t>. </a:t>
            </a:r>
            <a:r>
              <a:rPr lang="fi-FI" err="1"/>
              <a:t>Mustritaustaga</a:t>
            </a:r>
            <a:r>
              <a:rPr lang="fi-FI"/>
              <a:t>, </a:t>
            </a:r>
            <a:r>
              <a:rPr lang="fi-FI" err="1"/>
              <a:t>Sel</a:t>
            </a:r>
            <a:r>
              <a:rPr lang="fi-FI"/>
              <a:t>  </a:t>
            </a:r>
            <a:r>
              <a:rPr lang="fi-FI" err="1"/>
              <a:t>juhul</a:t>
            </a:r>
            <a:r>
              <a:rPr lang="fi-FI"/>
              <a:t> on </a:t>
            </a:r>
            <a:r>
              <a:rPr lang="fi-FI" err="1"/>
              <a:t>pealkiri</a:t>
            </a:r>
            <a:r>
              <a:rPr lang="fi-FI"/>
              <a:t> </a:t>
            </a:r>
            <a:r>
              <a:rPr lang="fi-FI" err="1"/>
              <a:t>väiksem</a:t>
            </a:r>
            <a:endParaRPr lang="en-US"/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B5D8F8AD-511C-4C05-96FC-042028E94BED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71525" y="5392738"/>
            <a:ext cx="3222625" cy="793750"/>
            <a:chOff x="486" y="3397"/>
            <a:chExt cx="2030" cy="500"/>
          </a:xfrm>
        </p:grpSpPr>
        <p:sp>
          <p:nvSpPr>
            <p:cNvPr id="7" name="AutoShape 3">
              <a:extLst>
                <a:ext uri="{FF2B5EF4-FFF2-40B4-BE49-F238E27FC236}">
                  <a16:creationId xmlns:a16="http://schemas.microsoft.com/office/drawing/2014/main" id="{4D5AD7D9-6BF8-4863-BD64-0C30BE939E83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86" y="3397"/>
              <a:ext cx="2030" cy="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D38D07EF-F8E8-4365-8C41-A05936EE2EF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12" y="3462"/>
              <a:ext cx="289" cy="374"/>
            </a:xfrm>
            <a:custGeom>
              <a:avLst/>
              <a:gdLst>
                <a:gd name="T0" fmla="*/ 289 w 289"/>
                <a:gd name="T1" fmla="*/ 64 h 374"/>
                <a:gd name="T2" fmla="*/ 180 w 289"/>
                <a:gd name="T3" fmla="*/ 64 h 374"/>
                <a:gd name="T4" fmla="*/ 180 w 289"/>
                <a:gd name="T5" fmla="*/ 374 h 374"/>
                <a:gd name="T6" fmla="*/ 107 w 289"/>
                <a:gd name="T7" fmla="*/ 374 h 374"/>
                <a:gd name="T8" fmla="*/ 107 w 289"/>
                <a:gd name="T9" fmla="*/ 64 h 374"/>
                <a:gd name="T10" fmla="*/ 0 w 289"/>
                <a:gd name="T11" fmla="*/ 64 h 374"/>
                <a:gd name="T12" fmla="*/ 0 w 289"/>
                <a:gd name="T13" fmla="*/ 0 h 374"/>
                <a:gd name="T14" fmla="*/ 289 w 289"/>
                <a:gd name="T15" fmla="*/ 0 h 374"/>
                <a:gd name="T16" fmla="*/ 289 w 289"/>
                <a:gd name="T17" fmla="*/ 64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9" h="374">
                  <a:moveTo>
                    <a:pt x="289" y="64"/>
                  </a:moveTo>
                  <a:lnTo>
                    <a:pt x="180" y="64"/>
                  </a:lnTo>
                  <a:lnTo>
                    <a:pt x="180" y="374"/>
                  </a:lnTo>
                  <a:lnTo>
                    <a:pt x="107" y="374"/>
                  </a:lnTo>
                  <a:lnTo>
                    <a:pt x="107" y="64"/>
                  </a:lnTo>
                  <a:lnTo>
                    <a:pt x="0" y="64"/>
                  </a:lnTo>
                  <a:lnTo>
                    <a:pt x="0" y="0"/>
                  </a:lnTo>
                  <a:lnTo>
                    <a:pt x="289" y="0"/>
                  </a:lnTo>
                  <a:lnTo>
                    <a:pt x="289" y="6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C3273456-3539-4AAD-B7B9-5B199A5330D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72" y="3555"/>
              <a:ext cx="240" cy="289"/>
            </a:xfrm>
            <a:custGeom>
              <a:avLst/>
              <a:gdLst>
                <a:gd name="T0" fmla="*/ 83 w 83"/>
                <a:gd name="T1" fmla="*/ 34 h 99"/>
                <a:gd name="T2" fmla="*/ 83 w 83"/>
                <a:gd name="T3" fmla="*/ 96 h 99"/>
                <a:gd name="T4" fmla="*/ 62 w 83"/>
                <a:gd name="T5" fmla="*/ 96 h 99"/>
                <a:gd name="T6" fmla="*/ 62 w 83"/>
                <a:gd name="T7" fmla="*/ 86 h 99"/>
                <a:gd name="T8" fmla="*/ 32 w 83"/>
                <a:gd name="T9" fmla="*/ 99 h 99"/>
                <a:gd name="T10" fmla="*/ 0 w 83"/>
                <a:gd name="T11" fmla="*/ 72 h 99"/>
                <a:gd name="T12" fmla="*/ 39 w 83"/>
                <a:gd name="T13" fmla="*/ 40 h 99"/>
                <a:gd name="T14" fmla="*/ 61 w 83"/>
                <a:gd name="T15" fmla="*/ 36 h 99"/>
                <a:gd name="T16" fmla="*/ 61 w 83"/>
                <a:gd name="T17" fmla="*/ 34 h 99"/>
                <a:gd name="T18" fmla="*/ 44 w 83"/>
                <a:gd name="T19" fmla="*/ 20 h 99"/>
                <a:gd name="T20" fmla="*/ 29 w 83"/>
                <a:gd name="T21" fmla="*/ 23 h 99"/>
                <a:gd name="T22" fmla="*/ 15 w 83"/>
                <a:gd name="T23" fmla="*/ 35 h 99"/>
                <a:gd name="T24" fmla="*/ 0 w 83"/>
                <a:gd name="T25" fmla="*/ 21 h 99"/>
                <a:gd name="T26" fmla="*/ 43 w 83"/>
                <a:gd name="T27" fmla="*/ 1 h 99"/>
                <a:gd name="T28" fmla="*/ 83 w 83"/>
                <a:gd name="T29" fmla="*/ 34 h 99"/>
                <a:gd name="T30" fmla="*/ 61 w 83"/>
                <a:gd name="T31" fmla="*/ 58 h 99"/>
                <a:gd name="T32" fmla="*/ 61 w 83"/>
                <a:gd name="T33" fmla="*/ 53 h 99"/>
                <a:gd name="T34" fmla="*/ 45 w 83"/>
                <a:gd name="T35" fmla="*/ 56 h 99"/>
                <a:gd name="T36" fmla="*/ 22 w 83"/>
                <a:gd name="T37" fmla="*/ 71 h 99"/>
                <a:gd name="T38" fmla="*/ 36 w 83"/>
                <a:gd name="T39" fmla="*/ 80 h 99"/>
                <a:gd name="T40" fmla="*/ 61 w 83"/>
                <a:gd name="T41" fmla="*/ 58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3" h="99">
                  <a:moveTo>
                    <a:pt x="83" y="34"/>
                  </a:moveTo>
                  <a:cubicBezTo>
                    <a:pt x="83" y="96"/>
                    <a:pt x="83" y="96"/>
                    <a:pt x="83" y="96"/>
                  </a:cubicBezTo>
                  <a:cubicBezTo>
                    <a:pt x="62" y="96"/>
                    <a:pt x="62" y="96"/>
                    <a:pt x="62" y="96"/>
                  </a:cubicBezTo>
                  <a:cubicBezTo>
                    <a:pt x="62" y="86"/>
                    <a:pt x="62" y="86"/>
                    <a:pt x="62" y="86"/>
                  </a:cubicBezTo>
                  <a:cubicBezTo>
                    <a:pt x="56" y="94"/>
                    <a:pt x="46" y="99"/>
                    <a:pt x="32" y="99"/>
                  </a:cubicBezTo>
                  <a:cubicBezTo>
                    <a:pt x="14" y="99"/>
                    <a:pt x="0" y="90"/>
                    <a:pt x="0" y="72"/>
                  </a:cubicBezTo>
                  <a:cubicBezTo>
                    <a:pt x="0" y="53"/>
                    <a:pt x="15" y="44"/>
                    <a:pt x="39" y="40"/>
                  </a:cubicBezTo>
                  <a:cubicBezTo>
                    <a:pt x="61" y="36"/>
                    <a:pt x="61" y="36"/>
                    <a:pt x="61" y="36"/>
                  </a:cubicBezTo>
                  <a:cubicBezTo>
                    <a:pt x="61" y="34"/>
                    <a:pt x="61" y="34"/>
                    <a:pt x="61" y="34"/>
                  </a:cubicBezTo>
                  <a:cubicBezTo>
                    <a:pt x="61" y="25"/>
                    <a:pt x="54" y="20"/>
                    <a:pt x="44" y="20"/>
                  </a:cubicBezTo>
                  <a:cubicBezTo>
                    <a:pt x="39" y="20"/>
                    <a:pt x="34" y="21"/>
                    <a:pt x="29" y="23"/>
                  </a:cubicBezTo>
                  <a:cubicBezTo>
                    <a:pt x="24" y="27"/>
                    <a:pt x="19" y="31"/>
                    <a:pt x="15" y="35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10" y="8"/>
                    <a:pt x="26" y="0"/>
                    <a:pt x="43" y="1"/>
                  </a:cubicBezTo>
                  <a:cubicBezTo>
                    <a:pt x="69" y="1"/>
                    <a:pt x="83" y="14"/>
                    <a:pt x="83" y="34"/>
                  </a:cubicBezTo>
                  <a:close/>
                  <a:moveTo>
                    <a:pt x="61" y="58"/>
                  </a:moveTo>
                  <a:cubicBezTo>
                    <a:pt x="61" y="53"/>
                    <a:pt x="61" y="53"/>
                    <a:pt x="61" y="53"/>
                  </a:cubicBezTo>
                  <a:cubicBezTo>
                    <a:pt x="45" y="56"/>
                    <a:pt x="45" y="56"/>
                    <a:pt x="45" y="56"/>
                  </a:cubicBezTo>
                  <a:cubicBezTo>
                    <a:pt x="30" y="59"/>
                    <a:pt x="22" y="63"/>
                    <a:pt x="22" y="71"/>
                  </a:cubicBezTo>
                  <a:cubicBezTo>
                    <a:pt x="22" y="77"/>
                    <a:pt x="28" y="80"/>
                    <a:pt x="36" y="80"/>
                  </a:cubicBezTo>
                  <a:cubicBezTo>
                    <a:pt x="50" y="80"/>
                    <a:pt x="61" y="73"/>
                    <a:pt x="61" y="5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Rectangle 7">
              <a:extLst>
                <a:ext uri="{FF2B5EF4-FFF2-40B4-BE49-F238E27FC236}">
                  <a16:creationId xmlns:a16="http://schemas.microsoft.com/office/drawing/2014/main" id="{6A6B2527-E4EC-4DFC-A3A2-B6C740CDE7D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576" y="3462"/>
              <a:ext cx="67" cy="37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Rectangle 8">
              <a:extLst>
                <a:ext uri="{FF2B5EF4-FFF2-40B4-BE49-F238E27FC236}">
                  <a16:creationId xmlns:a16="http://schemas.microsoft.com/office/drawing/2014/main" id="{2FF579E4-9593-4C45-A11C-E7D97B42245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709" y="3462"/>
              <a:ext cx="67" cy="37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6574D4EE-0509-4A2D-8E2F-A78B7C98339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842" y="3462"/>
              <a:ext cx="67" cy="374"/>
            </a:xfrm>
            <a:custGeom>
              <a:avLst/>
              <a:gdLst>
                <a:gd name="T0" fmla="*/ 67 w 67"/>
                <a:gd name="T1" fmla="*/ 64 h 374"/>
                <a:gd name="T2" fmla="*/ 0 w 67"/>
                <a:gd name="T3" fmla="*/ 64 h 374"/>
                <a:gd name="T4" fmla="*/ 0 w 67"/>
                <a:gd name="T5" fmla="*/ 0 h 374"/>
                <a:gd name="T6" fmla="*/ 67 w 67"/>
                <a:gd name="T7" fmla="*/ 0 h 374"/>
                <a:gd name="T8" fmla="*/ 67 w 67"/>
                <a:gd name="T9" fmla="*/ 64 h 374"/>
                <a:gd name="T10" fmla="*/ 67 w 67"/>
                <a:gd name="T11" fmla="*/ 374 h 374"/>
                <a:gd name="T12" fmla="*/ 0 w 67"/>
                <a:gd name="T13" fmla="*/ 374 h 374"/>
                <a:gd name="T14" fmla="*/ 0 w 67"/>
                <a:gd name="T15" fmla="*/ 105 h 374"/>
                <a:gd name="T16" fmla="*/ 67 w 67"/>
                <a:gd name="T17" fmla="*/ 105 h 374"/>
                <a:gd name="T18" fmla="*/ 67 w 67"/>
                <a:gd name="T19" fmla="*/ 374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" h="374">
                  <a:moveTo>
                    <a:pt x="67" y="64"/>
                  </a:moveTo>
                  <a:lnTo>
                    <a:pt x="0" y="64"/>
                  </a:lnTo>
                  <a:lnTo>
                    <a:pt x="0" y="0"/>
                  </a:lnTo>
                  <a:lnTo>
                    <a:pt x="67" y="0"/>
                  </a:lnTo>
                  <a:lnTo>
                    <a:pt x="67" y="64"/>
                  </a:lnTo>
                  <a:close/>
                  <a:moveTo>
                    <a:pt x="67" y="374"/>
                  </a:moveTo>
                  <a:lnTo>
                    <a:pt x="0" y="374"/>
                  </a:lnTo>
                  <a:lnTo>
                    <a:pt x="0" y="105"/>
                  </a:lnTo>
                  <a:lnTo>
                    <a:pt x="67" y="105"/>
                  </a:lnTo>
                  <a:lnTo>
                    <a:pt x="67" y="37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FF36D7E6-640E-4A83-8CF5-286186DB5C8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75" y="3555"/>
              <a:ext cx="237" cy="281"/>
            </a:xfrm>
            <a:custGeom>
              <a:avLst/>
              <a:gdLst>
                <a:gd name="T0" fmla="*/ 82 w 82"/>
                <a:gd name="T1" fmla="*/ 33 h 96"/>
                <a:gd name="T2" fmla="*/ 82 w 82"/>
                <a:gd name="T3" fmla="*/ 96 h 96"/>
                <a:gd name="T4" fmla="*/ 59 w 82"/>
                <a:gd name="T5" fmla="*/ 96 h 96"/>
                <a:gd name="T6" fmla="*/ 59 w 82"/>
                <a:gd name="T7" fmla="*/ 40 h 96"/>
                <a:gd name="T8" fmla="*/ 42 w 82"/>
                <a:gd name="T9" fmla="*/ 21 h 96"/>
                <a:gd name="T10" fmla="*/ 23 w 82"/>
                <a:gd name="T11" fmla="*/ 39 h 96"/>
                <a:gd name="T12" fmla="*/ 23 w 82"/>
                <a:gd name="T13" fmla="*/ 40 h 96"/>
                <a:gd name="T14" fmla="*/ 23 w 82"/>
                <a:gd name="T15" fmla="*/ 96 h 96"/>
                <a:gd name="T16" fmla="*/ 0 w 82"/>
                <a:gd name="T17" fmla="*/ 96 h 96"/>
                <a:gd name="T18" fmla="*/ 0 w 82"/>
                <a:gd name="T19" fmla="*/ 4 h 96"/>
                <a:gd name="T20" fmla="*/ 22 w 82"/>
                <a:gd name="T21" fmla="*/ 4 h 96"/>
                <a:gd name="T22" fmla="*/ 22 w 82"/>
                <a:gd name="T23" fmla="*/ 14 h 96"/>
                <a:gd name="T24" fmla="*/ 49 w 82"/>
                <a:gd name="T25" fmla="*/ 1 h 96"/>
                <a:gd name="T26" fmla="*/ 82 w 82"/>
                <a:gd name="T27" fmla="*/ 33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2" h="96">
                  <a:moveTo>
                    <a:pt x="82" y="33"/>
                  </a:moveTo>
                  <a:cubicBezTo>
                    <a:pt x="82" y="96"/>
                    <a:pt x="82" y="96"/>
                    <a:pt x="82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9" y="40"/>
                    <a:pt x="59" y="40"/>
                    <a:pt x="59" y="40"/>
                  </a:cubicBezTo>
                  <a:cubicBezTo>
                    <a:pt x="59" y="28"/>
                    <a:pt x="53" y="21"/>
                    <a:pt x="42" y="21"/>
                  </a:cubicBezTo>
                  <a:cubicBezTo>
                    <a:pt x="32" y="21"/>
                    <a:pt x="23" y="29"/>
                    <a:pt x="23" y="39"/>
                  </a:cubicBezTo>
                  <a:cubicBezTo>
                    <a:pt x="23" y="39"/>
                    <a:pt x="23" y="40"/>
                    <a:pt x="23" y="40"/>
                  </a:cubicBezTo>
                  <a:cubicBezTo>
                    <a:pt x="23" y="96"/>
                    <a:pt x="23" y="96"/>
                    <a:pt x="23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8" y="5"/>
                    <a:pt x="38" y="0"/>
                    <a:pt x="49" y="1"/>
                  </a:cubicBezTo>
                  <a:cubicBezTo>
                    <a:pt x="70" y="1"/>
                    <a:pt x="82" y="13"/>
                    <a:pt x="82" y="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06FB6C73-C497-44D9-88C3-2C4BF22E619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76" y="3555"/>
              <a:ext cx="237" cy="281"/>
            </a:xfrm>
            <a:custGeom>
              <a:avLst/>
              <a:gdLst>
                <a:gd name="T0" fmla="*/ 82 w 82"/>
                <a:gd name="T1" fmla="*/ 33 h 96"/>
                <a:gd name="T2" fmla="*/ 82 w 82"/>
                <a:gd name="T3" fmla="*/ 96 h 96"/>
                <a:gd name="T4" fmla="*/ 59 w 82"/>
                <a:gd name="T5" fmla="*/ 96 h 96"/>
                <a:gd name="T6" fmla="*/ 59 w 82"/>
                <a:gd name="T7" fmla="*/ 40 h 96"/>
                <a:gd name="T8" fmla="*/ 42 w 82"/>
                <a:gd name="T9" fmla="*/ 21 h 96"/>
                <a:gd name="T10" fmla="*/ 23 w 82"/>
                <a:gd name="T11" fmla="*/ 39 h 96"/>
                <a:gd name="T12" fmla="*/ 23 w 82"/>
                <a:gd name="T13" fmla="*/ 40 h 96"/>
                <a:gd name="T14" fmla="*/ 23 w 82"/>
                <a:gd name="T15" fmla="*/ 96 h 96"/>
                <a:gd name="T16" fmla="*/ 0 w 82"/>
                <a:gd name="T17" fmla="*/ 96 h 96"/>
                <a:gd name="T18" fmla="*/ 0 w 82"/>
                <a:gd name="T19" fmla="*/ 4 h 96"/>
                <a:gd name="T20" fmla="*/ 22 w 82"/>
                <a:gd name="T21" fmla="*/ 4 h 96"/>
                <a:gd name="T22" fmla="*/ 22 w 82"/>
                <a:gd name="T23" fmla="*/ 14 h 96"/>
                <a:gd name="T24" fmla="*/ 49 w 82"/>
                <a:gd name="T25" fmla="*/ 1 h 96"/>
                <a:gd name="T26" fmla="*/ 82 w 82"/>
                <a:gd name="T27" fmla="*/ 33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2" h="96">
                  <a:moveTo>
                    <a:pt x="82" y="33"/>
                  </a:moveTo>
                  <a:cubicBezTo>
                    <a:pt x="82" y="96"/>
                    <a:pt x="82" y="96"/>
                    <a:pt x="82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9" y="40"/>
                    <a:pt x="59" y="40"/>
                    <a:pt x="59" y="40"/>
                  </a:cubicBezTo>
                  <a:cubicBezTo>
                    <a:pt x="59" y="28"/>
                    <a:pt x="53" y="21"/>
                    <a:pt x="42" y="21"/>
                  </a:cubicBezTo>
                  <a:cubicBezTo>
                    <a:pt x="32" y="21"/>
                    <a:pt x="23" y="29"/>
                    <a:pt x="23" y="39"/>
                  </a:cubicBezTo>
                  <a:cubicBezTo>
                    <a:pt x="23" y="39"/>
                    <a:pt x="23" y="40"/>
                    <a:pt x="23" y="40"/>
                  </a:cubicBezTo>
                  <a:cubicBezTo>
                    <a:pt x="23" y="96"/>
                    <a:pt x="23" y="96"/>
                    <a:pt x="23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8" y="5"/>
                    <a:pt x="38" y="0"/>
                    <a:pt x="49" y="1"/>
                  </a:cubicBezTo>
                  <a:cubicBezTo>
                    <a:pt x="70" y="1"/>
                    <a:pt x="82" y="13"/>
                    <a:pt x="82" y="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0DCBC183-669D-4524-9D66-F91E9410A97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6" y="3552"/>
              <a:ext cx="350" cy="100"/>
            </a:xfrm>
            <a:custGeom>
              <a:avLst/>
              <a:gdLst>
                <a:gd name="T0" fmla="*/ 91 w 121"/>
                <a:gd name="T1" fmla="*/ 15 h 34"/>
                <a:gd name="T2" fmla="*/ 53 w 121"/>
                <a:gd name="T3" fmla="*/ 3 h 34"/>
                <a:gd name="T4" fmla="*/ 0 w 121"/>
                <a:gd name="T5" fmla="*/ 3 h 34"/>
                <a:gd name="T6" fmla="*/ 0 w 121"/>
                <a:gd name="T7" fmla="*/ 23 h 34"/>
                <a:gd name="T8" fmla="*/ 80 w 121"/>
                <a:gd name="T9" fmla="*/ 19 h 34"/>
                <a:gd name="T10" fmla="*/ 121 w 121"/>
                <a:gd name="T11" fmla="*/ 34 h 34"/>
                <a:gd name="T12" fmla="*/ 121 w 121"/>
                <a:gd name="T13" fmla="*/ 19 h 34"/>
                <a:gd name="T14" fmla="*/ 91 w 121"/>
                <a:gd name="T15" fmla="*/ 15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1" h="34">
                  <a:moveTo>
                    <a:pt x="91" y="15"/>
                  </a:moveTo>
                  <a:cubicBezTo>
                    <a:pt x="76" y="11"/>
                    <a:pt x="69" y="6"/>
                    <a:pt x="53" y="3"/>
                  </a:cubicBezTo>
                  <a:cubicBezTo>
                    <a:pt x="36" y="0"/>
                    <a:pt x="20" y="1"/>
                    <a:pt x="0" y="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23" y="19"/>
                    <a:pt x="56" y="15"/>
                    <a:pt x="80" y="19"/>
                  </a:cubicBezTo>
                  <a:cubicBezTo>
                    <a:pt x="101" y="23"/>
                    <a:pt x="103" y="30"/>
                    <a:pt x="121" y="34"/>
                  </a:cubicBezTo>
                  <a:cubicBezTo>
                    <a:pt x="121" y="19"/>
                    <a:pt x="121" y="19"/>
                    <a:pt x="121" y="19"/>
                  </a:cubicBezTo>
                  <a:cubicBezTo>
                    <a:pt x="111" y="18"/>
                    <a:pt x="101" y="17"/>
                    <a:pt x="91" y="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A6FF893F-BD34-4666-AA87-C9F3E9CAE6A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6" y="3652"/>
              <a:ext cx="350" cy="87"/>
            </a:xfrm>
            <a:custGeom>
              <a:avLst/>
              <a:gdLst>
                <a:gd name="T0" fmla="*/ 121 w 121"/>
                <a:gd name="T1" fmla="*/ 10 h 30"/>
                <a:gd name="T2" fmla="*/ 80 w 121"/>
                <a:gd name="T3" fmla="*/ 0 h 30"/>
                <a:gd name="T4" fmla="*/ 0 w 121"/>
                <a:gd name="T5" fmla="*/ 9 h 30"/>
                <a:gd name="T6" fmla="*/ 0 w 121"/>
                <a:gd name="T7" fmla="*/ 25 h 30"/>
                <a:gd name="T8" fmla="*/ 1 w 121"/>
                <a:gd name="T9" fmla="*/ 30 h 30"/>
                <a:gd name="T10" fmla="*/ 53 w 121"/>
                <a:gd name="T11" fmla="*/ 22 h 30"/>
                <a:gd name="T12" fmla="*/ 121 w 121"/>
                <a:gd name="T13" fmla="*/ 17 h 30"/>
                <a:gd name="T14" fmla="*/ 121 w 121"/>
                <a:gd name="T15" fmla="*/ 1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1" h="30">
                  <a:moveTo>
                    <a:pt x="121" y="10"/>
                  </a:moveTo>
                  <a:cubicBezTo>
                    <a:pt x="107" y="0"/>
                    <a:pt x="94" y="0"/>
                    <a:pt x="80" y="0"/>
                  </a:cubicBezTo>
                  <a:cubicBezTo>
                    <a:pt x="53" y="1"/>
                    <a:pt x="33" y="4"/>
                    <a:pt x="0" y="9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7"/>
                    <a:pt x="0" y="29"/>
                    <a:pt x="1" y="30"/>
                  </a:cubicBezTo>
                  <a:cubicBezTo>
                    <a:pt x="24" y="26"/>
                    <a:pt x="44" y="23"/>
                    <a:pt x="53" y="22"/>
                  </a:cubicBezTo>
                  <a:cubicBezTo>
                    <a:pt x="77" y="18"/>
                    <a:pt x="103" y="14"/>
                    <a:pt x="121" y="17"/>
                  </a:cubicBezTo>
                  <a:lnTo>
                    <a:pt x="121" y="1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3F53CCAB-B3ED-46E5-AC9C-73449D2F68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3" y="3739"/>
              <a:ext cx="333" cy="158"/>
            </a:xfrm>
            <a:custGeom>
              <a:avLst/>
              <a:gdLst>
                <a:gd name="T0" fmla="*/ 0 w 115"/>
                <a:gd name="T1" fmla="*/ 17 h 54"/>
                <a:gd name="T2" fmla="*/ 4 w 115"/>
                <a:gd name="T3" fmla="*/ 23 h 54"/>
                <a:gd name="T4" fmla="*/ 55 w 115"/>
                <a:gd name="T5" fmla="*/ 54 h 54"/>
                <a:gd name="T6" fmla="*/ 55 w 115"/>
                <a:gd name="T7" fmla="*/ 54 h 54"/>
                <a:gd name="T8" fmla="*/ 106 w 115"/>
                <a:gd name="T9" fmla="*/ 23 h 54"/>
                <a:gd name="T10" fmla="*/ 112 w 115"/>
                <a:gd name="T11" fmla="*/ 12 h 54"/>
                <a:gd name="T12" fmla="*/ 115 w 115"/>
                <a:gd name="T13" fmla="*/ 2 h 54"/>
                <a:gd name="T14" fmla="*/ 115 w 115"/>
                <a:gd name="T15" fmla="*/ 0 h 54"/>
                <a:gd name="T16" fmla="*/ 0 w 115"/>
                <a:gd name="T17" fmla="*/ 1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54">
                  <a:moveTo>
                    <a:pt x="0" y="17"/>
                  </a:moveTo>
                  <a:cubicBezTo>
                    <a:pt x="1" y="19"/>
                    <a:pt x="3" y="21"/>
                    <a:pt x="4" y="23"/>
                  </a:cubicBezTo>
                  <a:cubicBezTo>
                    <a:pt x="17" y="40"/>
                    <a:pt x="54" y="53"/>
                    <a:pt x="55" y="54"/>
                  </a:cubicBezTo>
                  <a:cubicBezTo>
                    <a:pt x="55" y="54"/>
                    <a:pt x="55" y="54"/>
                    <a:pt x="55" y="54"/>
                  </a:cubicBezTo>
                  <a:cubicBezTo>
                    <a:pt x="56" y="53"/>
                    <a:pt x="92" y="40"/>
                    <a:pt x="106" y="23"/>
                  </a:cubicBezTo>
                  <a:cubicBezTo>
                    <a:pt x="108" y="20"/>
                    <a:pt x="111" y="16"/>
                    <a:pt x="112" y="12"/>
                  </a:cubicBezTo>
                  <a:cubicBezTo>
                    <a:pt x="113" y="9"/>
                    <a:pt x="114" y="6"/>
                    <a:pt x="115" y="2"/>
                  </a:cubicBezTo>
                  <a:cubicBezTo>
                    <a:pt x="115" y="2"/>
                    <a:pt x="115" y="1"/>
                    <a:pt x="115" y="0"/>
                  </a:cubicBezTo>
                  <a:cubicBezTo>
                    <a:pt x="111" y="0"/>
                    <a:pt x="3" y="17"/>
                    <a:pt x="0" y="1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5DCFB7A0-D16C-428E-B801-D34D6C7DBA6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6" y="3470"/>
              <a:ext cx="350" cy="91"/>
            </a:xfrm>
            <a:custGeom>
              <a:avLst/>
              <a:gdLst>
                <a:gd name="T0" fmla="*/ 51 w 121"/>
                <a:gd name="T1" fmla="*/ 9 h 31"/>
                <a:gd name="T2" fmla="*/ 0 w 121"/>
                <a:gd name="T3" fmla="*/ 0 h 31"/>
                <a:gd name="T4" fmla="*/ 0 w 121"/>
                <a:gd name="T5" fmla="*/ 13 h 31"/>
                <a:gd name="T6" fmla="*/ 44 w 121"/>
                <a:gd name="T7" fmla="*/ 19 h 31"/>
                <a:gd name="T8" fmla="*/ 61 w 121"/>
                <a:gd name="T9" fmla="*/ 24 h 31"/>
                <a:gd name="T10" fmla="*/ 121 w 121"/>
                <a:gd name="T11" fmla="*/ 31 h 31"/>
                <a:gd name="T12" fmla="*/ 121 w 121"/>
                <a:gd name="T13" fmla="*/ 15 h 31"/>
                <a:gd name="T14" fmla="*/ 51 w 121"/>
                <a:gd name="T15" fmla="*/ 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1" h="31">
                  <a:moveTo>
                    <a:pt x="51" y="9"/>
                  </a:moveTo>
                  <a:cubicBezTo>
                    <a:pt x="36" y="7"/>
                    <a:pt x="25" y="4"/>
                    <a:pt x="0" y="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5" y="13"/>
                    <a:pt x="30" y="15"/>
                    <a:pt x="44" y="19"/>
                  </a:cubicBezTo>
                  <a:cubicBezTo>
                    <a:pt x="48" y="20"/>
                    <a:pt x="58" y="23"/>
                    <a:pt x="61" y="24"/>
                  </a:cubicBezTo>
                  <a:cubicBezTo>
                    <a:pt x="80" y="29"/>
                    <a:pt x="106" y="29"/>
                    <a:pt x="121" y="31"/>
                  </a:cubicBezTo>
                  <a:cubicBezTo>
                    <a:pt x="121" y="15"/>
                    <a:pt x="121" y="15"/>
                    <a:pt x="121" y="15"/>
                  </a:cubicBezTo>
                  <a:cubicBezTo>
                    <a:pt x="99" y="11"/>
                    <a:pt x="68" y="11"/>
                    <a:pt x="51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2CB57CC2-3829-4C8C-9FA4-8FA8C0FDB6A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6" y="3400"/>
              <a:ext cx="350" cy="67"/>
            </a:xfrm>
            <a:custGeom>
              <a:avLst/>
              <a:gdLst>
                <a:gd name="T0" fmla="*/ 61 w 121"/>
                <a:gd name="T1" fmla="*/ 0 h 23"/>
                <a:gd name="T2" fmla="*/ 61 w 121"/>
                <a:gd name="T3" fmla="*/ 0 h 23"/>
                <a:gd name="T4" fmla="*/ 0 w 121"/>
                <a:gd name="T5" fmla="*/ 7 h 23"/>
                <a:gd name="T6" fmla="*/ 0 w 121"/>
                <a:gd name="T7" fmla="*/ 13 h 23"/>
                <a:gd name="T8" fmla="*/ 121 w 121"/>
                <a:gd name="T9" fmla="*/ 23 h 23"/>
                <a:gd name="T10" fmla="*/ 121 w 121"/>
                <a:gd name="T11" fmla="*/ 7 h 23"/>
                <a:gd name="T12" fmla="*/ 61 w 121"/>
                <a:gd name="T1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" h="23">
                  <a:moveTo>
                    <a:pt x="61" y="0"/>
                  </a:moveTo>
                  <a:cubicBezTo>
                    <a:pt x="61" y="0"/>
                    <a:pt x="61" y="0"/>
                    <a:pt x="61" y="0"/>
                  </a:cubicBezTo>
                  <a:cubicBezTo>
                    <a:pt x="40" y="0"/>
                    <a:pt x="20" y="2"/>
                    <a:pt x="0" y="7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21" y="23"/>
                    <a:pt x="121" y="23"/>
                    <a:pt x="121" y="23"/>
                  </a:cubicBezTo>
                  <a:cubicBezTo>
                    <a:pt x="121" y="7"/>
                    <a:pt x="121" y="7"/>
                    <a:pt x="121" y="7"/>
                  </a:cubicBezTo>
                  <a:cubicBezTo>
                    <a:pt x="101" y="2"/>
                    <a:pt x="81" y="0"/>
                    <a:pt x="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21" name="Pilt 20">
            <a:extLst>
              <a:ext uri="{FF2B5EF4-FFF2-40B4-BE49-F238E27FC236}">
                <a16:creationId xmlns:a16="http://schemas.microsoft.com/office/drawing/2014/main" id="{CCCDF00E-96BF-4014-AC91-37CB184773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525" y="0"/>
            <a:ext cx="6096000" cy="661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719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alkiri j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23381020-7BFD-49ED-B5A5-430ECDD648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1524" y="771524"/>
            <a:ext cx="10715625" cy="964407"/>
          </a:xfrm>
        </p:spPr>
        <p:txBody>
          <a:bodyPr/>
          <a:lstStyle>
            <a:lvl1pPr>
              <a:defRPr/>
            </a:lvl1pPr>
          </a:lstStyle>
          <a:p>
            <a:r>
              <a:rPr lang="en-US" err="1"/>
              <a:t>Selline</a:t>
            </a:r>
            <a:r>
              <a:rPr lang="en-US"/>
              <a:t> on </a:t>
            </a:r>
            <a:r>
              <a:rPr lang="en-US" err="1"/>
              <a:t>tektiga</a:t>
            </a:r>
            <a:r>
              <a:rPr lang="en-US"/>
              <a:t> </a:t>
            </a:r>
            <a:r>
              <a:rPr lang="en-US" err="1"/>
              <a:t>lehekülg</a:t>
            </a:r>
            <a:endParaRPr lang="en-US"/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7B871770-08E3-4784-AE05-838735A73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100B9-F1AC-4BEB-8655-57D0A3575FDC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4">
            <a:extLst>
              <a:ext uri="{FF2B5EF4-FFF2-40B4-BE49-F238E27FC236}">
                <a16:creationId xmlns:a16="http://schemas.microsoft.com/office/drawing/2014/main" id="{C1231241-89CB-4062-BD29-360675129A7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71524" y="6280625"/>
            <a:ext cx="1352551" cy="332502"/>
            <a:chOff x="486" y="3935"/>
            <a:chExt cx="960" cy="236"/>
          </a:xfrm>
        </p:grpSpPr>
        <p:sp>
          <p:nvSpPr>
            <p:cNvPr id="8" name="AutoShape 3">
              <a:extLst>
                <a:ext uri="{FF2B5EF4-FFF2-40B4-BE49-F238E27FC236}">
                  <a16:creationId xmlns:a16="http://schemas.microsoft.com/office/drawing/2014/main" id="{801CECDE-7AA5-40A9-ABEA-8381B28E67C5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86" y="3935"/>
              <a:ext cx="960" cy="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8B3430B1-252A-4966-AC2C-33D42BC2042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6" y="4008"/>
              <a:ext cx="165" cy="47"/>
            </a:xfrm>
            <a:custGeom>
              <a:avLst/>
              <a:gdLst>
                <a:gd name="T0" fmla="*/ 91 w 121"/>
                <a:gd name="T1" fmla="*/ 15 h 34"/>
                <a:gd name="T2" fmla="*/ 53 w 121"/>
                <a:gd name="T3" fmla="*/ 3 h 34"/>
                <a:gd name="T4" fmla="*/ 0 w 121"/>
                <a:gd name="T5" fmla="*/ 3 h 34"/>
                <a:gd name="T6" fmla="*/ 0 w 121"/>
                <a:gd name="T7" fmla="*/ 23 h 34"/>
                <a:gd name="T8" fmla="*/ 80 w 121"/>
                <a:gd name="T9" fmla="*/ 19 h 34"/>
                <a:gd name="T10" fmla="*/ 121 w 121"/>
                <a:gd name="T11" fmla="*/ 34 h 34"/>
                <a:gd name="T12" fmla="*/ 121 w 121"/>
                <a:gd name="T13" fmla="*/ 19 h 34"/>
                <a:gd name="T14" fmla="*/ 91 w 121"/>
                <a:gd name="T15" fmla="*/ 15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1" h="34">
                  <a:moveTo>
                    <a:pt x="91" y="15"/>
                  </a:moveTo>
                  <a:cubicBezTo>
                    <a:pt x="76" y="11"/>
                    <a:pt x="69" y="6"/>
                    <a:pt x="53" y="3"/>
                  </a:cubicBezTo>
                  <a:cubicBezTo>
                    <a:pt x="36" y="0"/>
                    <a:pt x="20" y="1"/>
                    <a:pt x="0" y="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23" y="19"/>
                    <a:pt x="56" y="15"/>
                    <a:pt x="80" y="19"/>
                  </a:cubicBezTo>
                  <a:cubicBezTo>
                    <a:pt x="101" y="23"/>
                    <a:pt x="103" y="30"/>
                    <a:pt x="121" y="34"/>
                  </a:cubicBezTo>
                  <a:cubicBezTo>
                    <a:pt x="121" y="19"/>
                    <a:pt x="121" y="19"/>
                    <a:pt x="121" y="19"/>
                  </a:cubicBezTo>
                  <a:cubicBezTo>
                    <a:pt x="111" y="18"/>
                    <a:pt x="101" y="17"/>
                    <a:pt x="91" y="15"/>
                  </a:cubicBezTo>
                  <a:close/>
                </a:path>
              </a:pathLst>
            </a:custGeom>
            <a:solidFill>
              <a:srgbClr val="0072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F178288A-4C1B-4023-A97B-8399165963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6" y="4055"/>
              <a:ext cx="165" cy="42"/>
            </a:xfrm>
            <a:custGeom>
              <a:avLst/>
              <a:gdLst>
                <a:gd name="T0" fmla="*/ 121 w 121"/>
                <a:gd name="T1" fmla="*/ 10 h 30"/>
                <a:gd name="T2" fmla="*/ 80 w 121"/>
                <a:gd name="T3" fmla="*/ 0 h 30"/>
                <a:gd name="T4" fmla="*/ 0 w 121"/>
                <a:gd name="T5" fmla="*/ 9 h 30"/>
                <a:gd name="T6" fmla="*/ 0 w 121"/>
                <a:gd name="T7" fmla="*/ 25 h 30"/>
                <a:gd name="T8" fmla="*/ 1 w 121"/>
                <a:gd name="T9" fmla="*/ 30 h 30"/>
                <a:gd name="T10" fmla="*/ 53 w 121"/>
                <a:gd name="T11" fmla="*/ 22 h 30"/>
                <a:gd name="T12" fmla="*/ 121 w 121"/>
                <a:gd name="T13" fmla="*/ 17 h 30"/>
                <a:gd name="T14" fmla="*/ 121 w 121"/>
                <a:gd name="T15" fmla="*/ 1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1" h="30">
                  <a:moveTo>
                    <a:pt x="121" y="10"/>
                  </a:moveTo>
                  <a:cubicBezTo>
                    <a:pt x="107" y="0"/>
                    <a:pt x="94" y="0"/>
                    <a:pt x="80" y="0"/>
                  </a:cubicBezTo>
                  <a:cubicBezTo>
                    <a:pt x="53" y="1"/>
                    <a:pt x="33" y="4"/>
                    <a:pt x="0" y="9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7"/>
                    <a:pt x="0" y="29"/>
                    <a:pt x="1" y="30"/>
                  </a:cubicBezTo>
                  <a:cubicBezTo>
                    <a:pt x="24" y="26"/>
                    <a:pt x="44" y="23"/>
                    <a:pt x="53" y="22"/>
                  </a:cubicBezTo>
                  <a:cubicBezTo>
                    <a:pt x="77" y="18"/>
                    <a:pt x="103" y="14"/>
                    <a:pt x="121" y="17"/>
                  </a:cubicBezTo>
                  <a:lnTo>
                    <a:pt x="121" y="10"/>
                  </a:lnTo>
                  <a:close/>
                </a:path>
              </a:pathLst>
            </a:custGeom>
            <a:solidFill>
              <a:srgbClr val="0072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C12E0970-FFE1-4F84-8F7E-D0428589D7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4" y="4097"/>
              <a:ext cx="157" cy="74"/>
            </a:xfrm>
            <a:custGeom>
              <a:avLst/>
              <a:gdLst>
                <a:gd name="T0" fmla="*/ 0 w 115"/>
                <a:gd name="T1" fmla="*/ 17 h 54"/>
                <a:gd name="T2" fmla="*/ 4 w 115"/>
                <a:gd name="T3" fmla="*/ 23 h 54"/>
                <a:gd name="T4" fmla="*/ 55 w 115"/>
                <a:gd name="T5" fmla="*/ 54 h 54"/>
                <a:gd name="T6" fmla="*/ 55 w 115"/>
                <a:gd name="T7" fmla="*/ 54 h 54"/>
                <a:gd name="T8" fmla="*/ 106 w 115"/>
                <a:gd name="T9" fmla="*/ 23 h 54"/>
                <a:gd name="T10" fmla="*/ 112 w 115"/>
                <a:gd name="T11" fmla="*/ 12 h 54"/>
                <a:gd name="T12" fmla="*/ 115 w 115"/>
                <a:gd name="T13" fmla="*/ 2 h 54"/>
                <a:gd name="T14" fmla="*/ 115 w 115"/>
                <a:gd name="T15" fmla="*/ 0 h 54"/>
                <a:gd name="T16" fmla="*/ 0 w 115"/>
                <a:gd name="T17" fmla="*/ 1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54">
                  <a:moveTo>
                    <a:pt x="0" y="17"/>
                  </a:moveTo>
                  <a:cubicBezTo>
                    <a:pt x="1" y="19"/>
                    <a:pt x="3" y="21"/>
                    <a:pt x="4" y="23"/>
                  </a:cubicBezTo>
                  <a:cubicBezTo>
                    <a:pt x="17" y="40"/>
                    <a:pt x="54" y="53"/>
                    <a:pt x="55" y="54"/>
                  </a:cubicBezTo>
                  <a:cubicBezTo>
                    <a:pt x="55" y="54"/>
                    <a:pt x="55" y="54"/>
                    <a:pt x="55" y="54"/>
                  </a:cubicBezTo>
                  <a:cubicBezTo>
                    <a:pt x="56" y="53"/>
                    <a:pt x="92" y="40"/>
                    <a:pt x="106" y="23"/>
                  </a:cubicBezTo>
                  <a:cubicBezTo>
                    <a:pt x="108" y="20"/>
                    <a:pt x="111" y="16"/>
                    <a:pt x="112" y="12"/>
                  </a:cubicBezTo>
                  <a:cubicBezTo>
                    <a:pt x="113" y="9"/>
                    <a:pt x="114" y="6"/>
                    <a:pt x="115" y="2"/>
                  </a:cubicBezTo>
                  <a:cubicBezTo>
                    <a:pt x="115" y="2"/>
                    <a:pt x="115" y="1"/>
                    <a:pt x="115" y="0"/>
                  </a:cubicBezTo>
                  <a:cubicBezTo>
                    <a:pt x="111" y="0"/>
                    <a:pt x="3" y="17"/>
                    <a:pt x="0" y="17"/>
                  </a:cubicBezTo>
                  <a:close/>
                </a:path>
              </a:pathLst>
            </a:custGeom>
            <a:solidFill>
              <a:srgbClr val="0072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5B3BFE8C-536E-41BE-8BE2-228898B1686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6" y="3970"/>
              <a:ext cx="165" cy="42"/>
            </a:xfrm>
            <a:custGeom>
              <a:avLst/>
              <a:gdLst>
                <a:gd name="T0" fmla="*/ 51 w 121"/>
                <a:gd name="T1" fmla="*/ 9 h 31"/>
                <a:gd name="T2" fmla="*/ 0 w 121"/>
                <a:gd name="T3" fmla="*/ 0 h 31"/>
                <a:gd name="T4" fmla="*/ 0 w 121"/>
                <a:gd name="T5" fmla="*/ 13 h 31"/>
                <a:gd name="T6" fmla="*/ 44 w 121"/>
                <a:gd name="T7" fmla="*/ 19 h 31"/>
                <a:gd name="T8" fmla="*/ 61 w 121"/>
                <a:gd name="T9" fmla="*/ 24 h 31"/>
                <a:gd name="T10" fmla="*/ 121 w 121"/>
                <a:gd name="T11" fmla="*/ 31 h 31"/>
                <a:gd name="T12" fmla="*/ 121 w 121"/>
                <a:gd name="T13" fmla="*/ 15 h 31"/>
                <a:gd name="T14" fmla="*/ 51 w 121"/>
                <a:gd name="T15" fmla="*/ 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1" h="31">
                  <a:moveTo>
                    <a:pt x="51" y="9"/>
                  </a:moveTo>
                  <a:cubicBezTo>
                    <a:pt x="36" y="7"/>
                    <a:pt x="25" y="4"/>
                    <a:pt x="0" y="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5" y="13"/>
                    <a:pt x="30" y="15"/>
                    <a:pt x="44" y="19"/>
                  </a:cubicBezTo>
                  <a:cubicBezTo>
                    <a:pt x="48" y="20"/>
                    <a:pt x="58" y="23"/>
                    <a:pt x="61" y="24"/>
                  </a:cubicBezTo>
                  <a:cubicBezTo>
                    <a:pt x="80" y="29"/>
                    <a:pt x="106" y="29"/>
                    <a:pt x="121" y="31"/>
                  </a:cubicBezTo>
                  <a:cubicBezTo>
                    <a:pt x="121" y="15"/>
                    <a:pt x="121" y="15"/>
                    <a:pt x="121" y="15"/>
                  </a:cubicBezTo>
                  <a:cubicBezTo>
                    <a:pt x="99" y="11"/>
                    <a:pt x="68" y="11"/>
                    <a:pt x="51" y="9"/>
                  </a:cubicBezTo>
                  <a:close/>
                </a:path>
              </a:pathLst>
            </a:custGeom>
            <a:solidFill>
              <a:srgbClr val="0072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37CACBD9-A4CF-47DB-BB94-905D0DB0EC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6" y="3936"/>
              <a:ext cx="165" cy="32"/>
            </a:xfrm>
            <a:custGeom>
              <a:avLst/>
              <a:gdLst>
                <a:gd name="T0" fmla="*/ 61 w 121"/>
                <a:gd name="T1" fmla="*/ 0 h 23"/>
                <a:gd name="T2" fmla="*/ 61 w 121"/>
                <a:gd name="T3" fmla="*/ 0 h 23"/>
                <a:gd name="T4" fmla="*/ 0 w 121"/>
                <a:gd name="T5" fmla="*/ 7 h 23"/>
                <a:gd name="T6" fmla="*/ 0 w 121"/>
                <a:gd name="T7" fmla="*/ 13 h 23"/>
                <a:gd name="T8" fmla="*/ 121 w 121"/>
                <a:gd name="T9" fmla="*/ 23 h 23"/>
                <a:gd name="T10" fmla="*/ 121 w 121"/>
                <a:gd name="T11" fmla="*/ 7 h 23"/>
                <a:gd name="T12" fmla="*/ 61 w 121"/>
                <a:gd name="T1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" h="23">
                  <a:moveTo>
                    <a:pt x="61" y="0"/>
                  </a:moveTo>
                  <a:cubicBezTo>
                    <a:pt x="61" y="0"/>
                    <a:pt x="61" y="0"/>
                    <a:pt x="61" y="0"/>
                  </a:cubicBezTo>
                  <a:cubicBezTo>
                    <a:pt x="40" y="0"/>
                    <a:pt x="20" y="2"/>
                    <a:pt x="0" y="7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21" y="23"/>
                    <a:pt x="121" y="23"/>
                    <a:pt x="121" y="23"/>
                  </a:cubicBezTo>
                  <a:cubicBezTo>
                    <a:pt x="121" y="7"/>
                    <a:pt x="121" y="7"/>
                    <a:pt x="121" y="7"/>
                  </a:cubicBezTo>
                  <a:cubicBezTo>
                    <a:pt x="101" y="2"/>
                    <a:pt x="81" y="0"/>
                    <a:pt x="61" y="0"/>
                  </a:cubicBezTo>
                  <a:close/>
                </a:path>
              </a:pathLst>
            </a:custGeom>
            <a:solidFill>
              <a:srgbClr val="0072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D179B728-61D0-49E2-861D-901915B7274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5" y="3965"/>
              <a:ext cx="137" cy="177"/>
            </a:xfrm>
            <a:custGeom>
              <a:avLst/>
              <a:gdLst>
                <a:gd name="T0" fmla="*/ 137 w 137"/>
                <a:gd name="T1" fmla="*/ 31 h 177"/>
                <a:gd name="T2" fmla="*/ 85 w 137"/>
                <a:gd name="T3" fmla="*/ 31 h 177"/>
                <a:gd name="T4" fmla="*/ 85 w 137"/>
                <a:gd name="T5" fmla="*/ 177 h 177"/>
                <a:gd name="T6" fmla="*/ 50 w 137"/>
                <a:gd name="T7" fmla="*/ 177 h 177"/>
                <a:gd name="T8" fmla="*/ 50 w 137"/>
                <a:gd name="T9" fmla="*/ 31 h 177"/>
                <a:gd name="T10" fmla="*/ 0 w 137"/>
                <a:gd name="T11" fmla="*/ 31 h 177"/>
                <a:gd name="T12" fmla="*/ 0 w 137"/>
                <a:gd name="T13" fmla="*/ 0 h 177"/>
                <a:gd name="T14" fmla="*/ 137 w 137"/>
                <a:gd name="T15" fmla="*/ 0 h 177"/>
                <a:gd name="T16" fmla="*/ 137 w 137"/>
                <a:gd name="T17" fmla="*/ 31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7" h="177">
                  <a:moveTo>
                    <a:pt x="137" y="31"/>
                  </a:moveTo>
                  <a:lnTo>
                    <a:pt x="85" y="31"/>
                  </a:lnTo>
                  <a:lnTo>
                    <a:pt x="85" y="177"/>
                  </a:lnTo>
                  <a:lnTo>
                    <a:pt x="50" y="177"/>
                  </a:lnTo>
                  <a:lnTo>
                    <a:pt x="50" y="31"/>
                  </a:lnTo>
                  <a:lnTo>
                    <a:pt x="0" y="31"/>
                  </a:lnTo>
                  <a:lnTo>
                    <a:pt x="0" y="0"/>
                  </a:lnTo>
                  <a:lnTo>
                    <a:pt x="137" y="0"/>
                  </a:lnTo>
                  <a:lnTo>
                    <a:pt x="137" y="31"/>
                  </a:lnTo>
                  <a:close/>
                </a:path>
              </a:pathLst>
            </a:custGeom>
            <a:solidFill>
              <a:srgbClr val="0072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0F9A7945-CC70-40D8-9030-93DE5BC2929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58" y="4010"/>
              <a:ext cx="113" cy="136"/>
            </a:xfrm>
            <a:custGeom>
              <a:avLst/>
              <a:gdLst>
                <a:gd name="T0" fmla="*/ 83 w 83"/>
                <a:gd name="T1" fmla="*/ 34 h 99"/>
                <a:gd name="T2" fmla="*/ 83 w 83"/>
                <a:gd name="T3" fmla="*/ 96 h 99"/>
                <a:gd name="T4" fmla="*/ 62 w 83"/>
                <a:gd name="T5" fmla="*/ 96 h 99"/>
                <a:gd name="T6" fmla="*/ 62 w 83"/>
                <a:gd name="T7" fmla="*/ 86 h 99"/>
                <a:gd name="T8" fmla="*/ 32 w 83"/>
                <a:gd name="T9" fmla="*/ 99 h 99"/>
                <a:gd name="T10" fmla="*/ 0 w 83"/>
                <a:gd name="T11" fmla="*/ 72 h 99"/>
                <a:gd name="T12" fmla="*/ 39 w 83"/>
                <a:gd name="T13" fmla="*/ 40 h 99"/>
                <a:gd name="T14" fmla="*/ 61 w 83"/>
                <a:gd name="T15" fmla="*/ 36 h 99"/>
                <a:gd name="T16" fmla="*/ 61 w 83"/>
                <a:gd name="T17" fmla="*/ 34 h 99"/>
                <a:gd name="T18" fmla="*/ 44 w 83"/>
                <a:gd name="T19" fmla="*/ 20 h 99"/>
                <a:gd name="T20" fmla="*/ 29 w 83"/>
                <a:gd name="T21" fmla="*/ 23 h 99"/>
                <a:gd name="T22" fmla="*/ 15 w 83"/>
                <a:gd name="T23" fmla="*/ 35 h 99"/>
                <a:gd name="T24" fmla="*/ 0 w 83"/>
                <a:gd name="T25" fmla="*/ 21 h 99"/>
                <a:gd name="T26" fmla="*/ 43 w 83"/>
                <a:gd name="T27" fmla="*/ 1 h 99"/>
                <a:gd name="T28" fmla="*/ 83 w 83"/>
                <a:gd name="T29" fmla="*/ 34 h 99"/>
                <a:gd name="T30" fmla="*/ 61 w 83"/>
                <a:gd name="T31" fmla="*/ 58 h 99"/>
                <a:gd name="T32" fmla="*/ 61 w 83"/>
                <a:gd name="T33" fmla="*/ 53 h 99"/>
                <a:gd name="T34" fmla="*/ 45 w 83"/>
                <a:gd name="T35" fmla="*/ 56 h 99"/>
                <a:gd name="T36" fmla="*/ 22 w 83"/>
                <a:gd name="T37" fmla="*/ 71 h 99"/>
                <a:gd name="T38" fmla="*/ 36 w 83"/>
                <a:gd name="T39" fmla="*/ 80 h 99"/>
                <a:gd name="T40" fmla="*/ 61 w 83"/>
                <a:gd name="T41" fmla="*/ 58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3" h="99">
                  <a:moveTo>
                    <a:pt x="83" y="34"/>
                  </a:moveTo>
                  <a:cubicBezTo>
                    <a:pt x="83" y="96"/>
                    <a:pt x="83" y="96"/>
                    <a:pt x="83" y="96"/>
                  </a:cubicBezTo>
                  <a:cubicBezTo>
                    <a:pt x="62" y="96"/>
                    <a:pt x="62" y="96"/>
                    <a:pt x="62" y="96"/>
                  </a:cubicBezTo>
                  <a:cubicBezTo>
                    <a:pt x="62" y="86"/>
                    <a:pt x="62" y="86"/>
                    <a:pt x="62" y="86"/>
                  </a:cubicBezTo>
                  <a:cubicBezTo>
                    <a:pt x="56" y="94"/>
                    <a:pt x="46" y="99"/>
                    <a:pt x="32" y="99"/>
                  </a:cubicBezTo>
                  <a:cubicBezTo>
                    <a:pt x="14" y="99"/>
                    <a:pt x="0" y="90"/>
                    <a:pt x="0" y="72"/>
                  </a:cubicBezTo>
                  <a:cubicBezTo>
                    <a:pt x="0" y="53"/>
                    <a:pt x="15" y="44"/>
                    <a:pt x="39" y="40"/>
                  </a:cubicBezTo>
                  <a:cubicBezTo>
                    <a:pt x="61" y="36"/>
                    <a:pt x="61" y="36"/>
                    <a:pt x="61" y="36"/>
                  </a:cubicBezTo>
                  <a:cubicBezTo>
                    <a:pt x="61" y="34"/>
                    <a:pt x="61" y="34"/>
                    <a:pt x="61" y="34"/>
                  </a:cubicBezTo>
                  <a:cubicBezTo>
                    <a:pt x="61" y="25"/>
                    <a:pt x="54" y="20"/>
                    <a:pt x="44" y="20"/>
                  </a:cubicBezTo>
                  <a:cubicBezTo>
                    <a:pt x="39" y="20"/>
                    <a:pt x="34" y="21"/>
                    <a:pt x="29" y="23"/>
                  </a:cubicBezTo>
                  <a:cubicBezTo>
                    <a:pt x="24" y="27"/>
                    <a:pt x="19" y="31"/>
                    <a:pt x="15" y="35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10" y="8"/>
                    <a:pt x="26" y="0"/>
                    <a:pt x="43" y="1"/>
                  </a:cubicBezTo>
                  <a:cubicBezTo>
                    <a:pt x="69" y="1"/>
                    <a:pt x="83" y="14"/>
                    <a:pt x="83" y="34"/>
                  </a:cubicBezTo>
                  <a:close/>
                  <a:moveTo>
                    <a:pt x="61" y="58"/>
                  </a:moveTo>
                  <a:cubicBezTo>
                    <a:pt x="61" y="53"/>
                    <a:pt x="61" y="53"/>
                    <a:pt x="61" y="53"/>
                  </a:cubicBezTo>
                  <a:cubicBezTo>
                    <a:pt x="45" y="56"/>
                    <a:pt x="45" y="56"/>
                    <a:pt x="45" y="56"/>
                  </a:cubicBezTo>
                  <a:cubicBezTo>
                    <a:pt x="30" y="59"/>
                    <a:pt x="22" y="63"/>
                    <a:pt x="22" y="71"/>
                  </a:cubicBezTo>
                  <a:cubicBezTo>
                    <a:pt x="22" y="77"/>
                    <a:pt x="28" y="80"/>
                    <a:pt x="36" y="80"/>
                  </a:cubicBezTo>
                  <a:cubicBezTo>
                    <a:pt x="50" y="80"/>
                    <a:pt x="61" y="73"/>
                    <a:pt x="61" y="58"/>
                  </a:cubicBezTo>
                  <a:close/>
                </a:path>
              </a:pathLst>
            </a:custGeom>
            <a:solidFill>
              <a:srgbClr val="0072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Rectangle 12">
              <a:extLst>
                <a:ext uri="{FF2B5EF4-FFF2-40B4-BE49-F238E27FC236}">
                  <a16:creationId xmlns:a16="http://schemas.microsoft.com/office/drawing/2014/main" id="{338EDE05-E371-4465-8D02-C8B2B201E51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002" y="3965"/>
              <a:ext cx="31" cy="177"/>
            </a:xfrm>
            <a:prstGeom prst="rect">
              <a:avLst/>
            </a:prstGeom>
            <a:solidFill>
              <a:srgbClr val="0072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Rectangle 13">
              <a:extLst>
                <a:ext uri="{FF2B5EF4-FFF2-40B4-BE49-F238E27FC236}">
                  <a16:creationId xmlns:a16="http://schemas.microsoft.com/office/drawing/2014/main" id="{E80CABB8-3F96-4185-8EFE-7182110C970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064" y="3965"/>
              <a:ext cx="32" cy="177"/>
            </a:xfrm>
            <a:prstGeom prst="rect">
              <a:avLst/>
            </a:prstGeom>
            <a:solidFill>
              <a:srgbClr val="0072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F62F1E3D-0E37-4AE3-9E5B-9EC23AF8606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27" y="3965"/>
              <a:ext cx="32" cy="177"/>
            </a:xfrm>
            <a:custGeom>
              <a:avLst/>
              <a:gdLst>
                <a:gd name="T0" fmla="*/ 32 w 32"/>
                <a:gd name="T1" fmla="*/ 31 h 177"/>
                <a:gd name="T2" fmla="*/ 0 w 32"/>
                <a:gd name="T3" fmla="*/ 31 h 177"/>
                <a:gd name="T4" fmla="*/ 0 w 32"/>
                <a:gd name="T5" fmla="*/ 0 h 177"/>
                <a:gd name="T6" fmla="*/ 32 w 32"/>
                <a:gd name="T7" fmla="*/ 0 h 177"/>
                <a:gd name="T8" fmla="*/ 32 w 32"/>
                <a:gd name="T9" fmla="*/ 31 h 177"/>
                <a:gd name="T10" fmla="*/ 32 w 32"/>
                <a:gd name="T11" fmla="*/ 177 h 177"/>
                <a:gd name="T12" fmla="*/ 0 w 32"/>
                <a:gd name="T13" fmla="*/ 177 h 177"/>
                <a:gd name="T14" fmla="*/ 0 w 32"/>
                <a:gd name="T15" fmla="*/ 50 h 177"/>
                <a:gd name="T16" fmla="*/ 32 w 32"/>
                <a:gd name="T17" fmla="*/ 50 h 177"/>
                <a:gd name="T18" fmla="*/ 32 w 32"/>
                <a:gd name="T19" fmla="*/ 177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177">
                  <a:moveTo>
                    <a:pt x="32" y="31"/>
                  </a:moveTo>
                  <a:lnTo>
                    <a:pt x="0" y="31"/>
                  </a:lnTo>
                  <a:lnTo>
                    <a:pt x="0" y="0"/>
                  </a:lnTo>
                  <a:lnTo>
                    <a:pt x="32" y="0"/>
                  </a:lnTo>
                  <a:lnTo>
                    <a:pt x="32" y="31"/>
                  </a:lnTo>
                  <a:close/>
                  <a:moveTo>
                    <a:pt x="32" y="177"/>
                  </a:moveTo>
                  <a:lnTo>
                    <a:pt x="0" y="177"/>
                  </a:lnTo>
                  <a:lnTo>
                    <a:pt x="0" y="50"/>
                  </a:lnTo>
                  <a:lnTo>
                    <a:pt x="32" y="50"/>
                  </a:lnTo>
                  <a:lnTo>
                    <a:pt x="32" y="177"/>
                  </a:lnTo>
                  <a:close/>
                </a:path>
              </a:pathLst>
            </a:custGeom>
            <a:solidFill>
              <a:srgbClr val="0072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F56491C0-2556-46C2-860D-1FA1F8FA2E6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0" y="4010"/>
              <a:ext cx="112" cy="132"/>
            </a:xfrm>
            <a:custGeom>
              <a:avLst/>
              <a:gdLst>
                <a:gd name="T0" fmla="*/ 82 w 82"/>
                <a:gd name="T1" fmla="*/ 33 h 96"/>
                <a:gd name="T2" fmla="*/ 82 w 82"/>
                <a:gd name="T3" fmla="*/ 96 h 96"/>
                <a:gd name="T4" fmla="*/ 59 w 82"/>
                <a:gd name="T5" fmla="*/ 96 h 96"/>
                <a:gd name="T6" fmla="*/ 59 w 82"/>
                <a:gd name="T7" fmla="*/ 40 h 96"/>
                <a:gd name="T8" fmla="*/ 42 w 82"/>
                <a:gd name="T9" fmla="*/ 21 h 96"/>
                <a:gd name="T10" fmla="*/ 23 w 82"/>
                <a:gd name="T11" fmla="*/ 39 h 96"/>
                <a:gd name="T12" fmla="*/ 23 w 82"/>
                <a:gd name="T13" fmla="*/ 40 h 96"/>
                <a:gd name="T14" fmla="*/ 23 w 82"/>
                <a:gd name="T15" fmla="*/ 96 h 96"/>
                <a:gd name="T16" fmla="*/ 0 w 82"/>
                <a:gd name="T17" fmla="*/ 96 h 96"/>
                <a:gd name="T18" fmla="*/ 0 w 82"/>
                <a:gd name="T19" fmla="*/ 4 h 96"/>
                <a:gd name="T20" fmla="*/ 22 w 82"/>
                <a:gd name="T21" fmla="*/ 4 h 96"/>
                <a:gd name="T22" fmla="*/ 22 w 82"/>
                <a:gd name="T23" fmla="*/ 14 h 96"/>
                <a:gd name="T24" fmla="*/ 49 w 82"/>
                <a:gd name="T25" fmla="*/ 1 h 96"/>
                <a:gd name="T26" fmla="*/ 82 w 82"/>
                <a:gd name="T27" fmla="*/ 33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2" h="96">
                  <a:moveTo>
                    <a:pt x="82" y="33"/>
                  </a:moveTo>
                  <a:cubicBezTo>
                    <a:pt x="82" y="96"/>
                    <a:pt x="82" y="96"/>
                    <a:pt x="82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9" y="40"/>
                    <a:pt x="59" y="40"/>
                    <a:pt x="59" y="40"/>
                  </a:cubicBezTo>
                  <a:cubicBezTo>
                    <a:pt x="59" y="28"/>
                    <a:pt x="53" y="21"/>
                    <a:pt x="42" y="21"/>
                  </a:cubicBezTo>
                  <a:cubicBezTo>
                    <a:pt x="32" y="21"/>
                    <a:pt x="23" y="29"/>
                    <a:pt x="23" y="39"/>
                  </a:cubicBezTo>
                  <a:cubicBezTo>
                    <a:pt x="23" y="39"/>
                    <a:pt x="23" y="40"/>
                    <a:pt x="23" y="40"/>
                  </a:cubicBezTo>
                  <a:cubicBezTo>
                    <a:pt x="23" y="96"/>
                    <a:pt x="23" y="96"/>
                    <a:pt x="23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8" y="5"/>
                    <a:pt x="38" y="0"/>
                    <a:pt x="49" y="1"/>
                  </a:cubicBezTo>
                  <a:cubicBezTo>
                    <a:pt x="70" y="1"/>
                    <a:pt x="82" y="13"/>
                    <a:pt x="82" y="33"/>
                  </a:cubicBezTo>
                  <a:close/>
                </a:path>
              </a:pathLst>
            </a:custGeom>
            <a:solidFill>
              <a:srgbClr val="0072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A22D2D5E-86D7-424D-AE01-291672A6049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32" y="4010"/>
              <a:ext cx="113" cy="132"/>
            </a:xfrm>
            <a:custGeom>
              <a:avLst/>
              <a:gdLst>
                <a:gd name="T0" fmla="*/ 82 w 82"/>
                <a:gd name="T1" fmla="*/ 33 h 96"/>
                <a:gd name="T2" fmla="*/ 82 w 82"/>
                <a:gd name="T3" fmla="*/ 96 h 96"/>
                <a:gd name="T4" fmla="*/ 59 w 82"/>
                <a:gd name="T5" fmla="*/ 96 h 96"/>
                <a:gd name="T6" fmla="*/ 59 w 82"/>
                <a:gd name="T7" fmla="*/ 40 h 96"/>
                <a:gd name="T8" fmla="*/ 42 w 82"/>
                <a:gd name="T9" fmla="*/ 21 h 96"/>
                <a:gd name="T10" fmla="*/ 23 w 82"/>
                <a:gd name="T11" fmla="*/ 39 h 96"/>
                <a:gd name="T12" fmla="*/ 23 w 82"/>
                <a:gd name="T13" fmla="*/ 40 h 96"/>
                <a:gd name="T14" fmla="*/ 23 w 82"/>
                <a:gd name="T15" fmla="*/ 96 h 96"/>
                <a:gd name="T16" fmla="*/ 0 w 82"/>
                <a:gd name="T17" fmla="*/ 96 h 96"/>
                <a:gd name="T18" fmla="*/ 0 w 82"/>
                <a:gd name="T19" fmla="*/ 4 h 96"/>
                <a:gd name="T20" fmla="*/ 22 w 82"/>
                <a:gd name="T21" fmla="*/ 4 h 96"/>
                <a:gd name="T22" fmla="*/ 22 w 82"/>
                <a:gd name="T23" fmla="*/ 14 h 96"/>
                <a:gd name="T24" fmla="*/ 49 w 82"/>
                <a:gd name="T25" fmla="*/ 1 h 96"/>
                <a:gd name="T26" fmla="*/ 82 w 82"/>
                <a:gd name="T27" fmla="*/ 33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2" h="96">
                  <a:moveTo>
                    <a:pt x="82" y="33"/>
                  </a:moveTo>
                  <a:cubicBezTo>
                    <a:pt x="82" y="96"/>
                    <a:pt x="82" y="96"/>
                    <a:pt x="82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9" y="40"/>
                    <a:pt x="59" y="40"/>
                    <a:pt x="59" y="40"/>
                  </a:cubicBezTo>
                  <a:cubicBezTo>
                    <a:pt x="59" y="28"/>
                    <a:pt x="53" y="21"/>
                    <a:pt x="42" y="21"/>
                  </a:cubicBezTo>
                  <a:cubicBezTo>
                    <a:pt x="32" y="21"/>
                    <a:pt x="23" y="29"/>
                    <a:pt x="23" y="39"/>
                  </a:cubicBezTo>
                  <a:cubicBezTo>
                    <a:pt x="23" y="39"/>
                    <a:pt x="23" y="40"/>
                    <a:pt x="23" y="40"/>
                  </a:cubicBezTo>
                  <a:cubicBezTo>
                    <a:pt x="23" y="96"/>
                    <a:pt x="23" y="96"/>
                    <a:pt x="23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8" y="5"/>
                    <a:pt x="38" y="0"/>
                    <a:pt x="49" y="1"/>
                  </a:cubicBezTo>
                  <a:cubicBezTo>
                    <a:pt x="70" y="1"/>
                    <a:pt x="82" y="13"/>
                    <a:pt x="82" y="33"/>
                  </a:cubicBezTo>
                  <a:close/>
                </a:path>
              </a:pathLst>
            </a:custGeom>
            <a:solidFill>
              <a:srgbClr val="0072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" name="Sisu kohatäide 4">
            <a:extLst>
              <a:ext uri="{FF2B5EF4-FFF2-40B4-BE49-F238E27FC236}">
                <a16:creationId xmlns:a16="http://schemas.microsoft.com/office/drawing/2014/main" id="{7B0F8FF1-DA66-427A-8E30-D0AF8EE52A8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70394" y="2013665"/>
            <a:ext cx="10715624" cy="4072811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t-EE"/>
              <a:t>Redigeerige juhteksemplari tekstilaade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059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ina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E4E0E319-FFBE-47D0-95D5-D04D29C1352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71524" y="771524"/>
            <a:ext cx="10036175" cy="930277"/>
          </a:xfrm>
        </p:spPr>
        <p:txBody>
          <a:bodyPr anchor="t" anchorCtr="0"/>
          <a:lstStyle>
            <a:lvl1pPr algn="l">
              <a:defRPr sz="5100">
                <a:solidFill>
                  <a:schemeClr val="bg1"/>
                </a:solidFill>
              </a:defRPr>
            </a:lvl1pPr>
          </a:lstStyle>
          <a:p>
            <a:r>
              <a:rPr lang="en-US" spc="-5" err="1"/>
              <a:t>Ai</a:t>
            </a:r>
            <a:r>
              <a:rPr lang="en-US" err="1"/>
              <a:t>t</a:t>
            </a:r>
            <a:r>
              <a:rPr lang="en-US" spc="-5" err="1"/>
              <a:t>ä</a:t>
            </a:r>
            <a:r>
              <a:rPr lang="en-US" spc="-170" err="1"/>
              <a:t>h</a:t>
            </a:r>
            <a:r>
              <a:rPr lang="en-US" spc="-5"/>
              <a:t>!</a:t>
            </a:r>
            <a:endParaRPr lang="en-US"/>
          </a:p>
        </p:txBody>
      </p:sp>
      <p:sp>
        <p:nvSpPr>
          <p:cNvPr id="3" name="Alapealkiri 2">
            <a:extLst>
              <a:ext uri="{FF2B5EF4-FFF2-40B4-BE49-F238E27FC236}">
                <a16:creationId xmlns:a16="http://schemas.microsoft.com/office/drawing/2014/main" id="{D5B7C995-8638-431B-8976-87A5DB5DFB4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0" y="5221480"/>
            <a:ext cx="6096000" cy="1636520"/>
          </a:xfrm>
        </p:spPr>
        <p:txBody>
          <a:bodyPr/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err="1"/>
              <a:t>Eesnimi</a:t>
            </a:r>
            <a:r>
              <a:rPr lang="fi-FI"/>
              <a:t> </a:t>
            </a:r>
            <a:r>
              <a:rPr lang="fi-FI" err="1"/>
              <a:t>Perenimi</a:t>
            </a:r>
            <a:endParaRPr lang="fi-FI"/>
          </a:p>
          <a:p>
            <a:r>
              <a:rPr lang="fi-FI"/>
              <a:t>Osakonna nimi</a:t>
            </a:r>
          </a:p>
          <a:p>
            <a:r>
              <a:rPr lang="fi-FI"/>
              <a:t>email@tallinnalv.ee</a:t>
            </a:r>
            <a:endParaRPr lang="en-US"/>
          </a:p>
        </p:txBody>
      </p:sp>
      <p:pic>
        <p:nvPicPr>
          <p:cNvPr id="25" name="Pilt 24">
            <a:extLst>
              <a:ext uri="{FF2B5EF4-FFF2-40B4-BE49-F238E27FC236}">
                <a16:creationId xmlns:a16="http://schemas.microsoft.com/office/drawing/2014/main" id="{D5D1DEEC-71E6-4E80-940D-49389F8D68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25" y="5393280"/>
            <a:ext cx="3221832" cy="792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026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ja kohatäide 1">
            <a:extLst>
              <a:ext uri="{FF2B5EF4-FFF2-40B4-BE49-F238E27FC236}">
                <a16:creationId xmlns:a16="http://schemas.microsoft.com/office/drawing/2014/main" id="{4E8425E4-29E9-4F6F-951E-061F013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525" y="790575"/>
            <a:ext cx="10715624" cy="94535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err="1"/>
              <a:t>Selline</a:t>
            </a:r>
            <a:r>
              <a:rPr lang="en-US"/>
              <a:t> on </a:t>
            </a:r>
            <a:r>
              <a:rPr lang="en-US" err="1"/>
              <a:t>tektiga</a:t>
            </a:r>
            <a:r>
              <a:rPr lang="en-US"/>
              <a:t> </a:t>
            </a:r>
            <a:r>
              <a:rPr lang="en-US" err="1"/>
              <a:t>lehekülg</a:t>
            </a:r>
            <a:endParaRPr lang="en-US"/>
          </a:p>
        </p:txBody>
      </p:sp>
      <p:sp>
        <p:nvSpPr>
          <p:cNvPr id="3" name="Teksti kohatäide 2">
            <a:extLst>
              <a:ext uri="{FF2B5EF4-FFF2-40B4-BE49-F238E27FC236}">
                <a16:creationId xmlns:a16="http://schemas.microsoft.com/office/drawing/2014/main" id="{81EDBB36-872C-4528-A46F-733E412BF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1524" y="2019300"/>
            <a:ext cx="10715625" cy="40481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t-EE"/>
              <a:t>Võimalusel oleks hea kui ei kastutataks üle kuue rea teksti ühel slaidil.</a:t>
            </a:r>
            <a:endParaRPr lang="en-US"/>
          </a:p>
          <a:p>
            <a:pPr lvl="1"/>
            <a:r>
              <a:rPr lang="et-EE"/>
              <a:t>Samuti on hea vältida liia pikki pealkirju ja </a:t>
            </a:r>
            <a:r>
              <a:rPr lang="et-EE" err="1"/>
              <a:t>lausendeid</a:t>
            </a:r>
            <a:r>
              <a:rPr lang="en-US"/>
              <a:t>.</a:t>
            </a:r>
          </a:p>
          <a:p>
            <a:pPr lvl="2"/>
            <a:r>
              <a:rPr lang="et-EE"/>
              <a:t>Neid võiks olla maksimaalselt viis</a:t>
            </a:r>
            <a:r>
              <a:rPr lang="en-US"/>
              <a:t>.</a:t>
            </a:r>
          </a:p>
          <a:p>
            <a:pPr lvl="3"/>
            <a:r>
              <a:rPr lang="et-EE"/>
              <a:t>Sama käib ka </a:t>
            </a:r>
            <a:r>
              <a:rPr lang="et-EE" err="1"/>
              <a:t>bulletpointide</a:t>
            </a:r>
            <a:r>
              <a:rPr lang="et-EE"/>
              <a:t> kohta</a:t>
            </a:r>
            <a:r>
              <a:rPr lang="en-US"/>
              <a:t>.</a:t>
            </a:r>
          </a:p>
          <a:p>
            <a:pPr lvl="4"/>
            <a:r>
              <a:rPr lang="et-EE"/>
              <a:t>Sellel lehel on neid viis</a:t>
            </a:r>
            <a:r>
              <a:rPr lang="en-US"/>
              <a:t>.</a:t>
            </a:r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6D5CF104-5A23-4097-851B-0FCCC6A2D4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43949" y="6168231"/>
            <a:ext cx="2743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CDC100B9-F1AC-4BEB-8655-57D0A3575F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168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50" r:id="rId8"/>
    <p:sldLayoutId id="2147483666" r:id="rId9"/>
    <p:sldLayoutId id="2147483671" r:id="rId10"/>
    <p:sldLayoutId id="2147483673" r:id="rId11"/>
    <p:sldLayoutId id="2147483674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5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40000" indent="-270000" algn="l" defTabSz="914400" rtl="0" eaLnBrk="1" latinLnBrk="0" hangingPunct="1">
        <a:lnSpc>
          <a:spcPct val="125000"/>
        </a:lnSpc>
        <a:spcBef>
          <a:spcPts val="0"/>
        </a:spcBef>
        <a:spcAft>
          <a:spcPts val="1200"/>
        </a:spcAft>
        <a:buClr>
          <a:schemeClr val="accent3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10000" indent="-270000" algn="l" defTabSz="914400" rtl="0" eaLnBrk="1" latinLnBrk="0" hangingPunct="1">
        <a:lnSpc>
          <a:spcPct val="125000"/>
        </a:lnSpc>
        <a:spcBef>
          <a:spcPts val="0"/>
        </a:spcBef>
        <a:spcAft>
          <a:spcPts val="1200"/>
        </a:spcAft>
        <a:buClr>
          <a:schemeClr val="accent3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80000" indent="-270000" algn="l" defTabSz="914400" rtl="0" eaLnBrk="1" latinLnBrk="0" hangingPunct="1">
        <a:lnSpc>
          <a:spcPct val="125000"/>
        </a:lnSpc>
        <a:spcBef>
          <a:spcPts val="0"/>
        </a:spcBef>
        <a:spcAft>
          <a:spcPts val="1200"/>
        </a:spcAft>
        <a:buClr>
          <a:schemeClr val="accent3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350000" indent="-270000" algn="l" defTabSz="914400" rtl="0" eaLnBrk="1" latinLnBrk="0" hangingPunct="1">
        <a:lnSpc>
          <a:spcPct val="125000"/>
        </a:lnSpc>
        <a:spcBef>
          <a:spcPts val="0"/>
        </a:spcBef>
        <a:spcAft>
          <a:spcPts val="1200"/>
        </a:spcAft>
        <a:buClr>
          <a:schemeClr val="accent3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2020.inimareng.ee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tcpa.org.uk/wp-content/uploads/2021/11/final_20mnguide-compressed.pdf" TargetMode="External"/><Relationship Id="rId5" Type="http://schemas.openxmlformats.org/officeDocument/2006/relationships/image" Target="../media/image27.png"/><Relationship Id="rId4" Type="http://schemas.openxmlformats.org/officeDocument/2006/relationships/hyperlink" Target="https://www.arup.com/perspectives/the-fifteen-minute-vision-future-proofing-our-cities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sisu.ut.ee/wp-content/uploads/sites/135/15_min_linn_m_haamer.pdf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rup.com/perspectives/publications/research/section/cities-alive-designing-for-urban-childhoods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3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hyperlink" Target="https://gis.tallinn.ee/kesklinnyp/" TargetMode="External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0.xml"/><Relationship Id="rId6" Type="http://schemas.openxmlformats.org/officeDocument/2006/relationships/hyperlink" Target="mailto:jaak-adam.looveer@tallinnlv.ee" TargetMode="External"/><Relationship Id="rId5" Type="http://schemas.openxmlformats.org/officeDocument/2006/relationships/hyperlink" Target="mailto:olari.karmas@tallinnlv.ee" TargetMode="External"/><Relationship Id="rId4" Type="http://schemas.openxmlformats.org/officeDocument/2006/relationships/hyperlink" Target="mailto:eva-maria.aitsam@tallinnlv.ee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6C04E9D-EE67-0112-B951-152A3A7CC0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25324" r="9141"/>
          <a:stretch/>
        </p:blipFill>
        <p:spPr>
          <a:xfrm>
            <a:off x="0" y="0"/>
            <a:ext cx="8673483" cy="6875758"/>
          </a:xfrm>
          <a:prstGeom prst="rect">
            <a:avLst/>
          </a:prstGeom>
        </p:spPr>
      </p:pic>
      <p:sp>
        <p:nvSpPr>
          <p:cNvPr id="2" name="Pealkiri 1">
            <a:extLst>
              <a:ext uri="{FF2B5EF4-FFF2-40B4-BE49-F238E27FC236}">
                <a16:creationId xmlns:a16="http://schemas.microsoft.com/office/drawing/2014/main" id="{C1162B84-1C73-2543-C97B-4E7C4A9D6AC6}"/>
              </a:ext>
            </a:extLst>
          </p:cNvPr>
          <p:cNvSpPr txBox="1">
            <a:spLocks/>
          </p:cNvSpPr>
          <p:nvPr/>
        </p:nvSpPr>
        <p:spPr>
          <a:xfrm>
            <a:off x="330440" y="478471"/>
            <a:ext cx="10036175" cy="93027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39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t-EE" sz="3600" b="1">
                <a:latin typeface="Arial" panose="020B0604020202020204" pitchFamily="34" charset="0"/>
                <a:cs typeface="Arial" panose="020B0604020202020204" pitchFamily="34" charset="0"/>
              </a:rPr>
              <a:t>Kesklinna üldplaneeringu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t-EE" sz="3600" b="1">
                <a:latin typeface="Arial" panose="020B0604020202020204" pitchFamily="34" charset="0"/>
                <a:cs typeface="Arial" panose="020B0604020202020204" pitchFamily="34" charset="0"/>
              </a:rPr>
              <a:t>vestlusõhtu #4</a:t>
            </a:r>
            <a:br>
              <a:rPr lang="et-EE" sz="5400" b="1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t-EE" sz="25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t-EE" sz="2500" b="1">
                <a:latin typeface="Arial" panose="020B0604020202020204" pitchFamily="34" charset="0"/>
                <a:cs typeface="Arial" panose="020B0604020202020204" pitchFamily="34" charset="0"/>
              </a:rPr>
              <a:t>15-min linn ja sotsiaalne avalik ruum</a:t>
            </a:r>
            <a:br>
              <a:rPr lang="et-EE" sz="2500" b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lang="et-EE" sz="2000" b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lang="et-EE" sz="4800" b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lang="et-EE" sz="1050" b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lang="en-US" sz="4800" b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lang="et-EE" b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lang="et-EE" sz="1400" b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et-EE" sz="2500" b="1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Bef>
                <a:spcPts val="600"/>
              </a:spcBef>
              <a:spcAft>
                <a:spcPts val="800"/>
              </a:spcAft>
            </a:pPr>
            <a:endParaRPr lang="et-EE" sz="250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Bef>
                <a:spcPts val="600"/>
              </a:spcBef>
              <a:spcAft>
                <a:spcPts val="800"/>
              </a:spcAft>
            </a:pPr>
            <a:br>
              <a:rPr lang="et-EE" b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lang="et-EE" sz="1000" b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lang="en-US" b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et-EE" sz="280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D1564C-FE84-7E37-D698-98592B3E47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1283" y="174581"/>
            <a:ext cx="2609956" cy="790731"/>
          </a:xfrm>
          <a:prstGeom prst="rect">
            <a:avLst/>
          </a:prstGeom>
        </p:spPr>
      </p:pic>
      <p:sp>
        <p:nvSpPr>
          <p:cNvPr id="5" name="Pealkiri 1">
            <a:extLst>
              <a:ext uri="{FF2B5EF4-FFF2-40B4-BE49-F238E27FC236}">
                <a16:creationId xmlns:a16="http://schemas.microsoft.com/office/drawing/2014/main" id="{52C592AB-E18E-F803-521B-7DDA7DD87630}"/>
              </a:ext>
            </a:extLst>
          </p:cNvPr>
          <p:cNvSpPr txBox="1">
            <a:spLocks/>
          </p:cNvSpPr>
          <p:nvPr/>
        </p:nvSpPr>
        <p:spPr>
          <a:xfrm>
            <a:off x="8864600" y="5078027"/>
            <a:ext cx="3166639" cy="160539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39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  <a:spcBef>
                <a:spcPts val="600"/>
              </a:spcBef>
            </a:pPr>
            <a:r>
              <a:rPr lang="et-EE" sz="160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Eva Aitsam</a:t>
            </a:r>
          </a:p>
          <a:p>
            <a:pPr algn="r">
              <a:lnSpc>
                <a:spcPct val="100000"/>
              </a:lnSpc>
              <a:spcBef>
                <a:spcPts val="600"/>
              </a:spcBef>
            </a:pPr>
            <a:r>
              <a:rPr lang="et-EE" sz="160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Olari Kärmas</a:t>
            </a:r>
          </a:p>
          <a:p>
            <a:pPr algn="r">
              <a:lnSpc>
                <a:spcPct val="100000"/>
              </a:lnSpc>
              <a:spcBef>
                <a:spcPts val="600"/>
              </a:spcBef>
            </a:pPr>
            <a:r>
              <a:rPr lang="et-EE" sz="160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Jaak-Adam Looveer</a:t>
            </a:r>
          </a:p>
          <a:p>
            <a:pPr algn="r">
              <a:lnSpc>
                <a:spcPct val="100000"/>
              </a:lnSpc>
              <a:spcBef>
                <a:spcPts val="600"/>
              </a:spcBef>
            </a:pPr>
            <a:endParaRPr lang="et-EE" sz="1600" b="1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15000"/>
              </a:lnSpc>
              <a:spcBef>
                <a:spcPts val="600"/>
              </a:spcBef>
              <a:spcAft>
                <a:spcPts val="800"/>
              </a:spcAft>
            </a:pPr>
            <a:r>
              <a:rPr lang="et-EE" sz="1600" b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Ruumiloome</a:t>
            </a:r>
            <a:br>
              <a:rPr lang="et-EE" sz="1600" b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lang="et-EE" sz="3200" b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lang="et-EE" sz="3200" b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lang="et-EE" sz="3200" b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lang="et-EE" sz="3200" b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et-EE" sz="3200" b="1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Pealkiri 1">
            <a:extLst>
              <a:ext uri="{FF2B5EF4-FFF2-40B4-BE49-F238E27FC236}">
                <a16:creationId xmlns:a16="http://schemas.microsoft.com/office/drawing/2014/main" id="{95D4F6BA-C680-2DC1-2818-3BB88C948F4B}"/>
              </a:ext>
            </a:extLst>
          </p:cNvPr>
          <p:cNvSpPr txBox="1">
            <a:spLocks/>
          </p:cNvSpPr>
          <p:nvPr/>
        </p:nvSpPr>
        <p:spPr>
          <a:xfrm>
            <a:off x="244715" y="6331130"/>
            <a:ext cx="3166639" cy="33580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39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t-EE" sz="1600" b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Mai 2024</a:t>
            </a:r>
            <a:endParaRPr lang="et-EE" sz="3200" b="1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4790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different, various, several&#10;&#10;Description automatically generated">
            <a:extLst>
              <a:ext uri="{FF2B5EF4-FFF2-40B4-BE49-F238E27FC236}">
                <a16:creationId xmlns:a16="http://schemas.microsoft.com/office/drawing/2014/main" id="{12323D10-D629-9D97-AD24-4A6487FBB5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"/>
          <a:stretch/>
        </p:blipFill>
        <p:spPr bwMode="auto">
          <a:xfrm>
            <a:off x="0" y="0"/>
            <a:ext cx="123488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0F4BCC-6CE7-4038-DDDF-397E4ACD149C}"/>
              </a:ext>
            </a:extLst>
          </p:cNvPr>
          <p:cNvSpPr txBox="1">
            <a:spLocks/>
          </p:cNvSpPr>
          <p:nvPr/>
        </p:nvSpPr>
        <p:spPr>
          <a:xfrm>
            <a:off x="304266" y="288779"/>
            <a:ext cx="8355102" cy="546009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0000" indent="-270000" algn="l" defTabSz="914400" rtl="0" eaLnBrk="1" latinLnBrk="0" hangingPunct="1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0000" indent="-270000" algn="l" defTabSz="914400" rtl="0" eaLnBrk="1" latinLnBrk="0" hangingPunct="1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0000" indent="-270000" algn="l" defTabSz="914400" rtl="0" eaLnBrk="1" latinLnBrk="0" hangingPunct="1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50000" indent="-270000" algn="l" defTabSz="914400" rtl="0" eaLnBrk="1" latinLnBrk="0" hangingPunct="1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t-EE" sz="3600" b="1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Kesklinna avaliku ruumi ja teenuste visioon 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endParaRPr lang="et-EE" sz="2200" b="1" kern="100">
              <a:solidFill>
                <a:schemeClr val="accent1"/>
              </a:solidFill>
              <a:effectLst/>
              <a:latin typeface="Arial"/>
              <a:ea typeface="Calibri" panose="020F0502020204030204" pitchFamily="34" charset="0"/>
              <a:cs typeface="Arial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t-EE" sz="1800" kern="10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Tallinna kesklinn on kogu pealinnaregiooni kese, kus </a:t>
            </a:r>
            <a:r>
              <a:rPr lang="fi-FI" sz="1800" kern="10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fi-FI" sz="1800" kern="100" err="1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peab</a:t>
            </a:r>
            <a:r>
              <a:rPr lang="fi-FI" sz="1800" kern="10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 olema </a:t>
            </a:r>
            <a:r>
              <a:rPr lang="fi-FI" sz="1800" b="1" kern="100" err="1">
                <a:solidFill>
                  <a:schemeClr val="accent1"/>
                </a:solidFill>
                <a:latin typeface="Arial"/>
                <a:cs typeface="Arial"/>
              </a:rPr>
              <a:t>tihe</a:t>
            </a:r>
            <a:r>
              <a:rPr lang="fi-FI" sz="1800" b="1" kern="100">
                <a:solidFill>
                  <a:schemeClr val="accent1"/>
                </a:solidFill>
                <a:latin typeface="Arial"/>
                <a:cs typeface="Arial"/>
              </a:rPr>
              <a:t> ja</a:t>
            </a:r>
            <a:r>
              <a:rPr lang="et-EE" sz="1800" b="1" kern="100">
                <a:solidFill>
                  <a:schemeClr val="accent1"/>
                </a:solidFill>
                <a:latin typeface="Arial"/>
                <a:cs typeface="Arial"/>
              </a:rPr>
              <a:t> multifunktsionaalne viibimisruum</a:t>
            </a:r>
            <a:r>
              <a:rPr lang="et-EE" sz="1800" kern="100">
                <a:solidFill>
                  <a:schemeClr val="accent1"/>
                </a:solidFill>
                <a:latin typeface="Arial"/>
                <a:cs typeface="Arial"/>
              </a:rPr>
              <a:t> </a:t>
            </a:r>
            <a:r>
              <a:rPr lang="et-EE" sz="1800" kern="10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nii elamiseks kui töötamiseks, kus leidub </a:t>
            </a:r>
            <a:r>
              <a:rPr lang="et-EE" sz="1800" b="1" kern="100">
                <a:solidFill>
                  <a:schemeClr val="accent1"/>
                </a:solidFill>
                <a:latin typeface="Arial"/>
                <a:cs typeface="Arial"/>
              </a:rPr>
              <a:t>mitmekesiseid kohtumispaiku</a:t>
            </a:r>
            <a:r>
              <a:rPr lang="et-EE" sz="1800" kern="10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, mis ei oleks vaid tarbimiskesksed.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endParaRPr lang="et-EE" sz="1800" kern="100">
              <a:solidFill>
                <a:schemeClr val="accent6">
                  <a:lumMod val="75000"/>
                </a:schemeClr>
              </a:solidFill>
              <a:latin typeface="Arial"/>
              <a:cs typeface="Arial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t-EE" sz="1800" kern="10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Avalik ruum peab olema </a:t>
            </a:r>
            <a:r>
              <a:rPr lang="et-EE" sz="1800" b="1" kern="100">
                <a:solidFill>
                  <a:schemeClr val="accent1"/>
                </a:solidFill>
                <a:latin typeface="Arial"/>
                <a:cs typeface="Arial"/>
              </a:rPr>
              <a:t>atraktiivne </a:t>
            </a:r>
            <a:r>
              <a:rPr lang="fi-FI" sz="1800" b="1" kern="100" err="1">
                <a:solidFill>
                  <a:schemeClr val="accent1"/>
                </a:solidFill>
                <a:latin typeface="Arial"/>
                <a:cs typeface="Arial"/>
              </a:rPr>
              <a:t>jalakäijatele</a:t>
            </a:r>
            <a:r>
              <a:rPr lang="fi-FI" sz="1800" b="1" kern="100">
                <a:solidFill>
                  <a:schemeClr val="accent1"/>
                </a:solidFill>
                <a:latin typeface="Arial"/>
                <a:cs typeface="Arial"/>
              </a:rPr>
              <a:t>, </a:t>
            </a:r>
            <a:r>
              <a:rPr lang="fi-FI" sz="1800" b="1" kern="100" err="1">
                <a:solidFill>
                  <a:schemeClr val="accent1"/>
                </a:solidFill>
                <a:latin typeface="Arial"/>
                <a:cs typeface="Arial"/>
              </a:rPr>
              <a:t>jalgratturitele</a:t>
            </a:r>
            <a:r>
              <a:rPr lang="fi-FI" sz="1800" b="1" kern="100">
                <a:solidFill>
                  <a:schemeClr val="accent1"/>
                </a:solidFill>
                <a:latin typeface="Arial"/>
                <a:cs typeface="Arial"/>
              </a:rPr>
              <a:t> ja </a:t>
            </a:r>
            <a:r>
              <a:rPr lang="fi-FI" sz="1800" b="1" kern="100" err="1">
                <a:solidFill>
                  <a:schemeClr val="accent1"/>
                </a:solidFill>
                <a:latin typeface="Arial"/>
                <a:cs typeface="Arial"/>
              </a:rPr>
              <a:t>ühistranspordi</a:t>
            </a:r>
            <a:r>
              <a:rPr lang="fi-FI" sz="1800" b="1" kern="100">
                <a:solidFill>
                  <a:schemeClr val="accent1"/>
                </a:solidFill>
                <a:latin typeface="Arial"/>
                <a:cs typeface="Arial"/>
              </a:rPr>
              <a:t> </a:t>
            </a:r>
            <a:r>
              <a:rPr lang="fi-FI" sz="1800" b="1" kern="100" err="1">
                <a:solidFill>
                  <a:schemeClr val="accent1"/>
                </a:solidFill>
                <a:latin typeface="Arial"/>
                <a:cs typeface="Arial"/>
              </a:rPr>
              <a:t>kasutajatele</a:t>
            </a:r>
            <a:r>
              <a:rPr lang="fi-FI" sz="1800" kern="10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, </a:t>
            </a:r>
            <a:r>
              <a:rPr lang="fi-FI" sz="1800" kern="100" err="1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mis</a:t>
            </a:r>
            <a:r>
              <a:rPr lang="fi-FI" sz="1800" kern="10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fi-FI" sz="1800" kern="100" err="1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ühtlasi</a:t>
            </a:r>
            <a:r>
              <a:rPr lang="fi-FI" sz="1800" kern="10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fi-FI" sz="1800" kern="100" err="1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suurendab</a:t>
            </a:r>
            <a:r>
              <a:rPr lang="et-EE" sz="1800" kern="10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 ettevõtete klientide hulka.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t-EE" sz="1800" kern="10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 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t-EE" sz="1800" kern="10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Elukeskkond </a:t>
            </a:r>
            <a:r>
              <a:rPr lang="et-EE" sz="1800" b="1" kern="100">
                <a:solidFill>
                  <a:schemeClr val="accent1"/>
                </a:solidFill>
                <a:latin typeface="Arial"/>
                <a:cs typeface="Arial"/>
              </a:rPr>
              <a:t>peab sobima erinevatele sotsiaalsetele rühmadele </a:t>
            </a:r>
            <a:r>
              <a:rPr lang="et-EE" sz="1800" kern="10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ja hõlmama </a:t>
            </a:r>
            <a:r>
              <a:rPr lang="et-EE" sz="1800" b="1" kern="100">
                <a:solidFill>
                  <a:schemeClr val="accent1"/>
                </a:solidFill>
                <a:latin typeface="Arial"/>
                <a:cs typeface="Arial"/>
              </a:rPr>
              <a:t>mitmekesist sotsiaalset taristut </a:t>
            </a:r>
            <a:r>
              <a:rPr lang="et-EE" sz="1800" kern="10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(lasteaiad, lühiajalised lastehoiud, huvikoolid jms).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et-EE" sz="1800" b="1" kern="100">
              <a:solidFill>
                <a:schemeClr val="accent1"/>
              </a:solidFill>
              <a:latin typeface="Arial"/>
              <a:ea typeface="Aptos" panose="020B0004020202020204" pitchFamily="34" charset="0"/>
              <a:cs typeface="Arial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et-EE" sz="1800" b="1" kern="100">
              <a:solidFill>
                <a:schemeClr val="accent1"/>
              </a:solidFill>
              <a:effectLst/>
              <a:latin typeface="Arial"/>
              <a:ea typeface="Aptos" panose="020B0004020202020204" pitchFamily="34" charset="0"/>
              <a:cs typeface="Arial"/>
            </a:endParaRPr>
          </a:p>
          <a:p>
            <a:endParaRPr lang="et-EE" sz="1800" kern="100">
              <a:latin typeface="Arial"/>
              <a:ea typeface="Calibri" panose="020F0502020204030204" pitchFamily="34" charset="0"/>
              <a:cs typeface="Arial"/>
            </a:endParaRPr>
          </a:p>
          <a:p>
            <a:pPr algn="just">
              <a:lnSpc>
                <a:spcPct val="114999"/>
              </a:lnSpc>
              <a:spcAft>
                <a:spcPts val="800"/>
              </a:spcAft>
            </a:pPr>
            <a:endParaRPr lang="et-EE" sz="1800" b="1" kern="100">
              <a:solidFill>
                <a:schemeClr val="accent1"/>
              </a:solidFill>
              <a:latin typeface="Arial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55C6E0-F013-A348-49AB-2B14FD0A0DF7}"/>
              </a:ext>
            </a:extLst>
          </p:cNvPr>
          <p:cNvSpPr txBox="1"/>
          <p:nvPr/>
        </p:nvSpPr>
        <p:spPr>
          <a:xfrm>
            <a:off x="9020134" y="288779"/>
            <a:ext cx="3048041" cy="2259336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t-EE" sz="1800" i="1">
                <a:solidFill>
                  <a:schemeClr val="accent6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„Hea sidus avalik ruum aitab tugevdada kogukondi, ergutada kodanikuosalust, vähendada segregatsiooni ja kasvatada sallivust.“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t-EE" b="1">
                <a:solidFill>
                  <a:schemeClr val="accent6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Eesti inimarengu aruanne 2019/2020.</a:t>
            </a:r>
            <a:endParaRPr lang="et-EE" sz="1800" b="1">
              <a:solidFill>
                <a:schemeClr val="accent6"/>
              </a:solidFill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485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A picture containing different, various, several&#10;&#10;Description automatically generated">
            <a:extLst>
              <a:ext uri="{FF2B5EF4-FFF2-40B4-BE49-F238E27FC236}">
                <a16:creationId xmlns:a16="http://schemas.microsoft.com/office/drawing/2014/main" id="{963C9F19-2BBC-3045-EE60-FC3C5979E3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"/>
          <a:stretch/>
        </p:blipFill>
        <p:spPr bwMode="auto">
          <a:xfrm>
            <a:off x="0" y="-190500"/>
            <a:ext cx="123488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FDACF8-ECD8-2903-A197-50D47269B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187" y="623289"/>
            <a:ext cx="10715625" cy="964407"/>
          </a:xfrm>
        </p:spPr>
        <p:txBody>
          <a:bodyPr/>
          <a:lstStyle/>
          <a:p>
            <a:r>
              <a:rPr lang="et-EE" sz="3600" b="1">
                <a:latin typeface="Arial" panose="020B0604020202020204" pitchFamily="34" charset="0"/>
                <a:cs typeface="Arial" panose="020B0604020202020204" pitchFamily="34" charset="0"/>
              </a:rPr>
              <a:t>3 mõtet kesklinna avaliku ruumi ja teenuste kavandamise kohta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0D27EA-EBEE-25CC-8223-3F82FE52BEE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38187" y="2063946"/>
            <a:ext cx="10486404" cy="4326619"/>
          </a:xfrm>
        </p:spPr>
        <p:txBody>
          <a:bodyPr vert="horz" lIns="0" tIns="0" rIns="0" bIns="0" rtlCol="0" anchor="t"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t-EE" sz="18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Hästi paiknev avalik ruum ja toimiv sotsiaalne taristu on </a:t>
            </a:r>
            <a:r>
              <a:rPr lang="et-EE" sz="1800" b="1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kesklinnas</a:t>
            </a:r>
            <a:r>
              <a:rPr lang="et-EE" sz="18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t-EE" sz="1800" b="1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eeliseks elukoha valiku konkurentsis</a:t>
            </a:r>
            <a:r>
              <a:rPr lang="et-EE" sz="18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ja aitab kaasa spetsialistide võrgustiku tekkimisele, aitab vähendada autoga sundliikumisi ja parandada teenuste ligipääsetavust. </a:t>
            </a:r>
          </a:p>
          <a:p>
            <a:pPr marL="457200" indent="-457200">
              <a:buFont typeface="+mj-lt"/>
              <a:buAutoNum type="arabicPeriod"/>
            </a:pPr>
            <a:r>
              <a:rPr lang="et-EE" sz="18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Ruumilise kvaliteedi tõstmisel on keskne tähtsus </a:t>
            </a:r>
            <a:r>
              <a:rPr lang="et-EE" sz="1800" b="1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avaliku ruumi kui tervikliku võrgustiku sidususel</a:t>
            </a:r>
            <a:r>
              <a:rPr lang="et-EE" sz="18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tihedusel ja mitmekesisusel.</a:t>
            </a:r>
          </a:p>
          <a:p>
            <a:pPr marL="457200" indent="-457200">
              <a:buFont typeface="+mj-lt"/>
              <a:buAutoNum type="arabicPeriod"/>
            </a:pPr>
            <a:r>
              <a:rPr lang="et-EE" sz="18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Üldise põhimõttena peavad avalikud teenused olema kasutajatele võimalikult </a:t>
            </a:r>
            <a:r>
              <a:rPr lang="et-EE" sz="1800" b="1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hästi kättesaadavad (mahutavus ja kasutatavus) ja ligipääsetavad (kaugus)</a:t>
            </a:r>
            <a:r>
              <a:rPr lang="et-EE" sz="18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</a:t>
            </a:r>
          </a:p>
          <a:p>
            <a:endParaRPr lang="et-EE" sz="180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Font typeface="+mj-lt"/>
              <a:buAutoNum type="arabicPeriod"/>
            </a:pPr>
            <a:endParaRPr lang="et-EE" sz="180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t-EE" sz="180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Font typeface="+mj-lt"/>
              <a:buAutoNum type="arabicPeriod"/>
            </a:pPr>
            <a:endParaRPr lang="et-EE" sz="180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Font typeface="+mj-lt"/>
              <a:buAutoNum type="arabicPeriod"/>
            </a:pPr>
            <a:endParaRPr lang="et-EE" sz="180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Font typeface="+mj-lt"/>
              <a:buAutoNum type="arabicPeriod"/>
            </a:pPr>
            <a:endParaRPr lang="et-EE" sz="180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t-EE" sz="180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4538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338EF6D-F013-8CBD-E43D-6537CCA40E41}"/>
              </a:ext>
            </a:extLst>
          </p:cNvPr>
          <p:cNvSpPr txBox="1"/>
          <p:nvPr/>
        </p:nvSpPr>
        <p:spPr>
          <a:xfrm>
            <a:off x="0" y="-7913"/>
            <a:ext cx="5816600" cy="36933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t-EE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minuti linna käsitlus </a:t>
            </a:r>
            <a:endParaRPr lang="et-EE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DCFECB-605A-D830-BAE1-8A1F1AAB76FA}"/>
              </a:ext>
            </a:extLst>
          </p:cNvPr>
          <p:cNvSpPr txBox="1"/>
          <p:nvPr/>
        </p:nvSpPr>
        <p:spPr>
          <a:xfrm>
            <a:off x="5816599" y="-7913"/>
            <a:ext cx="6375401" cy="36933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 algn="r"/>
            <a:endParaRPr lang="et-EE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4FBD4D39-C677-CF71-5825-68FE2B52E4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t-EE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6277C18-8B31-F427-5287-0AFE294B8D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561" y="443021"/>
            <a:ext cx="6651143" cy="33406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1E55322-75D0-D602-B5D5-0CA531D7757E}"/>
              </a:ext>
            </a:extLst>
          </p:cNvPr>
          <p:cNvSpPr txBox="1"/>
          <p:nvPr/>
        </p:nvSpPr>
        <p:spPr>
          <a:xfrm>
            <a:off x="124561" y="3943098"/>
            <a:ext cx="614561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t-EE" sz="1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https://www.arup.com/perspectives/the-fifteen-minute-vision-future-proofing-our-cities</a:t>
            </a:r>
            <a:r>
              <a:rPr lang="et-EE" sz="1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33DCE36-688D-CBCB-C052-F26C85221AA5}"/>
              </a:ext>
            </a:extLst>
          </p:cNvPr>
          <p:cNvSpPr txBox="1"/>
          <p:nvPr/>
        </p:nvSpPr>
        <p:spPr>
          <a:xfrm>
            <a:off x="7671511" y="664625"/>
            <a:ext cx="4059424" cy="156966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t-EE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Tallinna kesklinna perspektiiv ja sihid 2035+ ?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95ACB2D-9B8B-30C9-4038-46D4168F5611}"/>
              </a:ext>
            </a:extLst>
          </p:cNvPr>
          <p:cNvCxnSpPr/>
          <p:nvPr/>
        </p:nvCxnSpPr>
        <p:spPr>
          <a:xfrm>
            <a:off x="7178394" y="3304247"/>
            <a:ext cx="475488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45FFFD9E-8D17-E302-487C-C1FF3AE09F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379554"/>
            <a:ext cx="5816599" cy="24498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7180455-377C-DC8B-2BD3-2B693F10E801}"/>
              </a:ext>
            </a:extLst>
          </p:cNvPr>
          <p:cNvSpPr txBox="1"/>
          <p:nvPr/>
        </p:nvSpPr>
        <p:spPr>
          <a:xfrm>
            <a:off x="5383578" y="6061036"/>
            <a:ext cx="17948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t-EE" sz="100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https://tcpa.org.uk/wp-content/uploads/2021/11/final_20mnguide-compressed.pdf</a:t>
            </a:r>
            <a:r>
              <a:rPr lang="et-EE" sz="1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843E4F-CACE-44A5-E0E4-71A4B0A4CE6C}"/>
              </a:ext>
            </a:extLst>
          </p:cNvPr>
          <p:cNvSpPr txBox="1"/>
          <p:nvPr/>
        </p:nvSpPr>
        <p:spPr>
          <a:xfrm>
            <a:off x="7999422" y="2640443"/>
            <a:ext cx="3537877" cy="153888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lvl="0" algn="ctr">
              <a:spcAft>
                <a:spcPts val="600"/>
              </a:spcAft>
            </a:pPr>
            <a:r>
              <a:rPr lang="et-EE" sz="1400" kern="10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Tallinn 2035 strateegia</a:t>
            </a:r>
            <a:r>
              <a:rPr lang="et-EE" sz="1400" i="1" kern="10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 lvl="0" algn="ctr">
              <a:spcAft>
                <a:spcPts val="600"/>
              </a:spcAft>
            </a:pPr>
            <a:endParaRPr lang="et-EE" sz="1400" i="1" kern="10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0" algn="ctr">
              <a:spcAft>
                <a:spcPts val="600"/>
              </a:spcAft>
            </a:pPr>
            <a:r>
              <a:rPr lang="et-EE" sz="1400" i="1" kern="10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„Tallinn on </a:t>
            </a:r>
            <a:r>
              <a:rPr lang="et-EE" sz="1400" i="1" kern="100" err="1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paljukeskuseline</a:t>
            </a:r>
            <a:r>
              <a:rPr lang="et-EE" sz="1400" i="1" kern="10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linn, kus enamusele elanikest on igapäevategevused ja -teenused 15 minuti </a:t>
            </a:r>
            <a:r>
              <a:rPr lang="et-EE" sz="1400" i="1" kern="100" err="1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jalgsikäigu</a:t>
            </a:r>
            <a:r>
              <a:rPr lang="et-EE" sz="1400" i="1" kern="10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kaugusel.“ </a:t>
            </a:r>
            <a:endParaRPr lang="et-EE" sz="1400" i="1" kern="100">
              <a:solidFill>
                <a:schemeClr val="accent6">
                  <a:lumMod val="75000"/>
                </a:schemeClr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60C5B1D-0786-86C2-D22D-7C757A6E7E04}"/>
              </a:ext>
            </a:extLst>
          </p:cNvPr>
          <p:cNvCxnSpPr>
            <a:cxnSpLocks/>
          </p:cNvCxnSpPr>
          <p:nvPr/>
        </p:nvCxnSpPr>
        <p:spPr>
          <a:xfrm>
            <a:off x="9701223" y="2289493"/>
            <a:ext cx="0" cy="3448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B8ECE04-068A-00A8-3175-535F73DF0826}"/>
              </a:ext>
            </a:extLst>
          </p:cNvPr>
          <p:cNvSpPr txBox="1"/>
          <p:nvPr/>
        </p:nvSpPr>
        <p:spPr>
          <a:xfrm>
            <a:off x="7998216" y="4890410"/>
            <a:ext cx="398859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t-EE" sz="18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Tallinna kesklinnas ei ole 15 min linn, mitte teenuste paiknemise kauguse küsimus, vaid eelkõige 15 min pikkuse mõnusa jalutuskäigu võimaluse, </a:t>
            </a:r>
            <a:r>
              <a:rPr lang="et-EE" sz="1800" b="1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mahutatavuse</a:t>
            </a:r>
            <a:r>
              <a:rPr lang="et-EE" sz="18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ja kasutatavuse küsimus.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FAFBF4F-6658-C8EF-A805-AE545FBF3D2C}"/>
              </a:ext>
            </a:extLst>
          </p:cNvPr>
          <p:cNvCxnSpPr>
            <a:cxnSpLocks/>
          </p:cNvCxnSpPr>
          <p:nvPr/>
        </p:nvCxnSpPr>
        <p:spPr>
          <a:xfrm>
            <a:off x="9686946" y="4289743"/>
            <a:ext cx="14277" cy="6006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3789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7228DDD-370E-2BF1-0B24-868956226B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0" y="1219927"/>
            <a:ext cx="9647817" cy="44569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044779A-4DB3-2436-C26D-AFCFB47E2244}"/>
              </a:ext>
            </a:extLst>
          </p:cNvPr>
          <p:cNvSpPr txBox="1"/>
          <p:nvPr/>
        </p:nvSpPr>
        <p:spPr>
          <a:xfrm>
            <a:off x="0" y="-7913"/>
            <a:ext cx="5816600" cy="36933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t-EE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minuti linna käsitlus </a:t>
            </a:r>
            <a:endParaRPr lang="et-EE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38F5F5-B03D-C8B3-138E-E41AD90DA037}"/>
              </a:ext>
            </a:extLst>
          </p:cNvPr>
          <p:cNvSpPr txBox="1"/>
          <p:nvPr/>
        </p:nvSpPr>
        <p:spPr>
          <a:xfrm>
            <a:off x="5816599" y="-7913"/>
            <a:ext cx="6375401" cy="36933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 algn="r"/>
            <a:endParaRPr lang="et-EE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3905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276B37B-F3FC-1D37-62C5-F522D1E9814B}"/>
              </a:ext>
            </a:extLst>
          </p:cNvPr>
          <p:cNvSpPr txBox="1"/>
          <p:nvPr/>
        </p:nvSpPr>
        <p:spPr>
          <a:xfrm>
            <a:off x="0" y="-7913"/>
            <a:ext cx="5816600" cy="36933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t-EE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minuti linna käsitlus </a:t>
            </a:r>
            <a:endParaRPr lang="et-EE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3EB84D-BBAF-A976-46B4-C89F4B544C9A}"/>
              </a:ext>
            </a:extLst>
          </p:cNvPr>
          <p:cNvSpPr txBox="1"/>
          <p:nvPr/>
        </p:nvSpPr>
        <p:spPr>
          <a:xfrm>
            <a:off x="5816599" y="-7913"/>
            <a:ext cx="6375401" cy="36933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t-EE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Analüüs (</a:t>
            </a:r>
            <a:r>
              <a:rPr lang="et-EE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SpinUnit</a:t>
            </a:r>
            <a:r>
              <a:rPr lang="et-EE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jaanuar 2024)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2C7C21-355E-E99D-B5D8-3F2E9DBB3F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5542" y="2306186"/>
            <a:ext cx="3044134" cy="443751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AC1759-89E7-99E5-24AD-EEE98EC061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9591"/>
          <a:stretch/>
        </p:blipFill>
        <p:spPr>
          <a:xfrm>
            <a:off x="0" y="361418"/>
            <a:ext cx="8746435" cy="64965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50AF40-DB05-2020-0DA6-E7F3D5FBC9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7049" t="54970" b="11130"/>
          <a:stretch/>
        </p:blipFill>
        <p:spPr>
          <a:xfrm>
            <a:off x="7519417" y="4939747"/>
            <a:ext cx="1227018" cy="191825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C77AD37-EBA7-48BB-C5DF-D952653401F9}"/>
              </a:ext>
            </a:extLst>
          </p:cNvPr>
          <p:cNvSpPr txBox="1"/>
          <p:nvPr/>
        </p:nvSpPr>
        <p:spPr>
          <a:xfrm>
            <a:off x="8843066" y="532300"/>
            <a:ext cx="3252302" cy="233910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</a:pPr>
            <a:r>
              <a:rPr lang="et-EE" sz="1600" b="1" kern="10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Kuidas defineerida </a:t>
            </a:r>
            <a:r>
              <a:rPr lang="et-EE" sz="1600" b="1" kern="10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kodulähedaseid</a:t>
            </a:r>
            <a:r>
              <a:rPr lang="et-EE" sz="1600" b="1" kern="10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teenuseid?</a:t>
            </a:r>
          </a:p>
          <a:p>
            <a:pPr lvl="0">
              <a:spcAft>
                <a:spcPts val="600"/>
              </a:spcAft>
            </a:pPr>
            <a:endParaRPr lang="et-EE" sz="1600" b="1" kern="100">
              <a:solidFill>
                <a:srgbClr val="0070C0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600"/>
              </a:spcAft>
            </a:pPr>
            <a:r>
              <a:rPr lang="et-EE" sz="1400" b="1" kern="10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Ligipääs</a:t>
            </a:r>
            <a:r>
              <a:rPr lang="et-EE" sz="1400" kern="10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(</a:t>
            </a:r>
            <a:r>
              <a:rPr lang="fi-FI" sz="1400" kern="10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peamiseks</a:t>
            </a:r>
            <a:r>
              <a:rPr lang="fi-FI" sz="1400" kern="10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i-FI" sz="1400" kern="10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kriteeriumiks</a:t>
            </a:r>
            <a:r>
              <a:rPr lang="fi-FI" sz="1400" kern="10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on </a:t>
            </a:r>
            <a:r>
              <a:rPr lang="fi-FI" sz="1400" kern="10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distants</a:t>
            </a:r>
            <a:r>
              <a:rPr lang="fi-FI" sz="1400" kern="10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ja/</a:t>
            </a:r>
            <a:r>
              <a:rPr lang="fi-FI" sz="1400" kern="10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või</a:t>
            </a:r>
            <a:r>
              <a:rPr lang="fi-FI" sz="1400" kern="10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i-FI" sz="1400" kern="10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aeg</a:t>
            </a:r>
            <a:r>
              <a:rPr lang="et-EE" sz="1400" kern="10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 või </a:t>
            </a:r>
            <a:r>
              <a:rPr lang="et-EE" sz="1400" b="1" kern="10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kättesaadavus</a:t>
            </a:r>
            <a:r>
              <a:rPr lang="et-EE" sz="1400" kern="10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(kasutatavus)</a:t>
            </a:r>
          </a:p>
          <a:p>
            <a:pPr lvl="0">
              <a:spcAft>
                <a:spcPts val="600"/>
              </a:spcAft>
            </a:pPr>
            <a:endParaRPr lang="et-EE" b="1" i="1" kern="100">
              <a:solidFill>
                <a:srgbClr val="0070C0"/>
              </a:solidFill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600"/>
              </a:spcAft>
            </a:pPr>
            <a:endParaRPr lang="et-EE" b="1" i="1" kern="100">
              <a:solidFill>
                <a:srgbClr val="0070C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8445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AED3A26-A56E-38D9-4F64-4B3ECFF49BED}"/>
              </a:ext>
            </a:extLst>
          </p:cNvPr>
          <p:cNvSpPr txBox="1"/>
          <p:nvPr/>
        </p:nvSpPr>
        <p:spPr>
          <a:xfrm>
            <a:off x="0" y="-7913"/>
            <a:ext cx="5816600" cy="36933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t-EE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minuti linna käsitlus </a:t>
            </a:r>
            <a:endParaRPr lang="et-EE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AD14CF-E16F-0E09-8F4D-1E9E10F65C78}"/>
              </a:ext>
            </a:extLst>
          </p:cNvPr>
          <p:cNvSpPr txBox="1"/>
          <p:nvPr/>
        </p:nvSpPr>
        <p:spPr>
          <a:xfrm>
            <a:off x="5816599" y="-7913"/>
            <a:ext cx="6375401" cy="36933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t-EE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Näited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8B365E4-059D-BFCE-3314-EF1A0DC3A5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222"/>
          <a:stretch/>
        </p:blipFill>
        <p:spPr>
          <a:xfrm>
            <a:off x="0" y="352425"/>
            <a:ext cx="12192000" cy="65540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5FD1475-C4CF-7C3E-3E92-B7FDB10362EF}"/>
              </a:ext>
            </a:extLst>
          </p:cNvPr>
          <p:cNvSpPr txBox="1"/>
          <p:nvPr/>
        </p:nvSpPr>
        <p:spPr>
          <a:xfrm>
            <a:off x="128542" y="5997743"/>
            <a:ext cx="399619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200">
                <a:solidFill>
                  <a:schemeClr val="bg1"/>
                </a:solidFill>
              </a:rPr>
              <a:t>15-minuti linna </a:t>
            </a:r>
            <a:r>
              <a:rPr lang="fi-FI" sz="1200" err="1">
                <a:solidFill>
                  <a:schemeClr val="bg1"/>
                </a:solidFill>
              </a:rPr>
              <a:t>praktilisi</a:t>
            </a:r>
            <a:r>
              <a:rPr lang="fi-FI" sz="1200">
                <a:solidFill>
                  <a:schemeClr val="bg1"/>
                </a:solidFill>
              </a:rPr>
              <a:t> </a:t>
            </a:r>
            <a:r>
              <a:rPr lang="fi-FI" sz="1200" err="1">
                <a:solidFill>
                  <a:schemeClr val="bg1"/>
                </a:solidFill>
              </a:rPr>
              <a:t>lähenemisi</a:t>
            </a:r>
            <a:r>
              <a:rPr lang="fi-FI" sz="1200">
                <a:solidFill>
                  <a:schemeClr val="bg1"/>
                </a:solidFill>
              </a:rPr>
              <a:t> </a:t>
            </a:r>
            <a:r>
              <a:rPr lang="fi-FI" sz="1200" err="1">
                <a:solidFill>
                  <a:schemeClr val="bg1"/>
                </a:solidFill>
              </a:rPr>
              <a:t>Euroopas</a:t>
            </a:r>
            <a:r>
              <a:rPr lang="fi-FI" sz="1200">
                <a:solidFill>
                  <a:schemeClr val="bg1"/>
                </a:solidFill>
              </a:rPr>
              <a:t> </a:t>
            </a:r>
            <a:r>
              <a:rPr lang="fi-FI" sz="1200" err="1">
                <a:solidFill>
                  <a:schemeClr val="bg1"/>
                </a:solidFill>
              </a:rPr>
              <a:t>ruumianalüüsi</a:t>
            </a:r>
            <a:r>
              <a:rPr lang="fi-FI" sz="1200">
                <a:solidFill>
                  <a:schemeClr val="bg1"/>
                </a:solidFill>
              </a:rPr>
              <a:t> </a:t>
            </a:r>
            <a:r>
              <a:rPr lang="fi-FI" sz="1200" err="1">
                <a:solidFill>
                  <a:schemeClr val="bg1"/>
                </a:solidFill>
              </a:rPr>
              <a:t>perspektiivis</a:t>
            </a:r>
            <a:r>
              <a:rPr lang="et-EE" sz="1200">
                <a:solidFill>
                  <a:schemeClr val="bg1"/>
                </a:solidFill>
              </a:rPr>
              <a:t>, Martin Haamer </a:t>
            </a:r>
          </a:p>
          <a:p>
            <a:r>
              <a:rPr lang="et-EE" sz="120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https://sisu.ut.ee/wp-content/uploads/sites/135/15_min_linn_m_haamer.pdf</a:t>
            </a:r>
            <a:r>
              <a:rPr lang="et-EE" sz="120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61841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276B37B-F3FC-1D37-62C5-F522D1E9814B}"/>
              </a:ext>
            </a:extLst>
          </p:cNvPr>
          <p:cNvSpPr txBox="1"/>
          <p:nvPr/>
        </p:nvSpPr>
        <p:spPr>
          <a:xfrm>
            <a:off x="0" y="-7913"/>
            <a:ext cx="5816600" cy="36933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t-EE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minuti linna käsitlus </a:t>
            </a:r>
            <a:endParaRPr lang="et-EE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3EB84D-BBAF-A976-46B4-C89F4B544C9A}"/>
              </a:ext>
            </a:extLst>
          </p:cNvPr>
          <p:cNvSpPr txBox="1"/>
          <p:nvPr/>
        </p:nvSpPr>
        <p:spPr>
          <a:xfrm>
            <a:off x="5816599" y="-7913"/>
            <a:ext cx="6375401" cy="36933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t-EE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Analüüs (ruumiloome)</a:t>
            </a:r>
          </a:p>
        </p:txBody>
      </p:sp>
      <p:pic>
        <p:nvPicPr>
          <p:cNvPr id="8" name="Picture 7" descr="A map of a city&#10;&#10;Description automatically generated">
            <a:extLst>
              <a:ext uri="{FF2B5EF4-FFF2-40B4-BE49-F238E27FC236}">
                <a16:creationId xmlns:a16="http://schemas.microsoft.com/office/drawing/2014/main" id="{219DB23B-902E-8D68-7F9D-B38DF7F5CB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23" b="3191"/>
          <a:stretch/>
        </p:blipFill>
        <p:spPr>
          <a:xfrm>
            <a:off x="0" y="467139"/>
            <a:ext cx="9651470" cy="63113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B92CF6-FBC0-1034-C3C1-E12928D063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5251" y="886662"/>
            <a:ext cx="1856759" cy="236712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" name="Picture 1" descr="A map of a city&#10;&#10;Description automatically generated">
            <a:extLst>
              <a:ext uri="{FF2B5EF4-FFF2-40B4-BE49-F238E27FC236}">
                <a16:creationId xmlns:a16="http://schemas.microsoft.com/office/drawing/2014/main" id="{E58469D0-EDF9-67F1-073C-6063299A80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0628" y="3708693"/>
            <a:ext cx="1857229" cy="262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162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338EF6D-F013-8CBD-E43D-6537CCA40E41}"/>
              </a:ext>
            </a:extLst>
          </p:cNvPr>
          <p:cNvSpPr txBox="1"/>
          <p:nvPr/>
        </p:nvSpPr>
        <p:spPr>
          <a:xfrm>
            <a:off x="0" y="-7913"/>
            <a:ext cx="5816600" cy="369332"/>
          </a:xfrm>
          <a:prstGeom prst="rect">
            <a:avLst/>
          </a:prstGeom>
          <a:solidFill>
            <a:srgbClr val="D5682B">
              <a:alpha val="75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t-EE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minuti linna käsitlus </a:t>
            </a:r>
            <a:endParaRPr lang="et-EE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DCFECB-605A-D830-BAE1-8A1F1AAB76FA}"/>
              </a:ext>
            </a:extLst>
          </p:cNvPr>
          <p:cNvSpPr txBox="1"/>
          <p:nvPr/>
        </p:nvSpPr>
        <p:spPr>
          <a:xfrm>
            <a:off x="5816599" y="-7913"/>
            <a:ext cx="6375401" cy="369332"/>
          </a:xfrm>
          <a:prstGeom prst="rect">
            <a:avLst/>
          </a:prstGeom>
          <a:solidFill>
            <a:srgbClr val="D5682B">
              <a:alpha val="75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t-EE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ÜP põhimõtted </a:t>
            </a: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4FBD4D39-C677-CF71-5825-68FE2B52E4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t-EE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5736C9-2CF4-7E3B-1BF1-29F0104E40D8}"/>
              </a:ext>
            </a:extLst>
          </p:cNvPr>
          <p:cNvSpPr txBox="1"/>
          <p:nvPr/>
        </p:nvSpPr>
        <p:spPr>
          <a:xfrm>
            <a:off x="390303" y="802097"/>
            <a:ext cx="8247630" cy="532158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07000"/>
              </a:lnSpc>
            </a:pPr>
            <a:r>
              <a:rPr lang="et-EE" sz="2400" b="1" kern="100" err="1">
                <a:solidFill>
                  <a:srgbClr val="0070C0"/>
                </a:solidFill>
                <a:effectLst/>
                <a:latin typeface="Arial"/>
                <a:ea typeface="Aptos" panose="020B0004020202020204" pitchFamily="34" charset="0"/>
                <a:cs typeface="Times New Roman"/>
              </a:rPr>
              <a:t>ÜPs</a:t>
            </a:r>
            <a:r>
              <a:rPr lang="et-EE" sz="2400" b="1" kern="100">
                <a:solidFill>
                  <a:srgbClr val="0070C0"/>
                </a:solidFill>
                <a:effectLst/>
                <a:latin typeface="Arial"/>
                <a:ea typeface="Aptos" panose="020B0004020202020204" pitchFamily="34" charset="0"/>
                <a:cs typeface="Times New Roman"/>
              </a:rPr>
              <a:t> rakendatavad üldpõhimõtted</a:t>
            </a:r>
            <a:r>
              <a:rPr lang="et-EE" sz="2400" b="1" kern="100">
                <a:solidFill>
                  <a:srgbClr val="0070C0"/>
                </a:solidFill>
                <a:latin typeface="Arial"/>
                <a:ea typeface="Aptos" panose="020B0004020202020204" pitchFamily="34" charset="0"/>
                <a:cs typeface="Times New Roman"/>
              </a:rPr>
              <a:t> </a:t>
            </a:r>
            <a:endParaRPr lang="et-EE" sz="2400" b="1" kern="100">
              <a:solidFill>
                <a:srgbClr val="0070C0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et-EE" b="1" kern="100"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t-EE" sz="1600" b="1" kern="100">
                <a:solidFill>
                  <a:srgbClr val="0070C0"/>
                </a:solidFill>
                <a:effectLst/>
                <a:latin typeface="Arial"/>
                <a:ea typeface="Aptos" panose="020B0004020202020204" pitchFamily="34" charset="0"/>
                <a:cs typeface="Times New Roman"/>
              </a:rPr>
              <a:t>Ligipääsetavus + kättesaadavus: </a:t>
            </a:r>
            <a:r>
              <a:rPr lang="et-EE" sz="1600" kern="100">
                <a:latin typeface="Arial"/>
                <a:cs typeface="Times New Roman"/>
              </a:rPr>
              <a:t>Tallinna kesklinnas ei ole 15 min linn, mitte teenuste paiknemise kauguse küsimus, vaid eelkõige 15 min pikkuse mõnusa jalutuskäigu võimaluse küsimus, mahutavuse ja kasutatavuse küsimus.</a:t>
            </a:r>
          </a:p>
          <a:p>
            <a:endParaRPr lang="et-EE" sz="1600" kern="10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t-EE" sz="1600" b="1" kern="100">
                <a:solidFill>
                  <a:srgbClr val="0070C0"/>
                </a:solidFill>
                <a:effectLst/>
                <a:latin typeface="Arial"/>
                <a:ea typeface="Aptos" panose="020B0004020202020204" pitchFamily="34" charset="0"/>
                <a:cs typeface="Times New Roman"/>
              </a:rPr>
              <a:t>Tihedus: </a:t>
            </a:r>
            <a:r>
              <a:rPr lang="et-EE" sz="1600" kern="100">
                <a:effectLst/>
                <a:latin typeface="Arial"/>
                <a:ea typeface="Aptos" panose="020B0004020202020204" pitchFamily="34" charset="0"/>
                <a:cs typeface="Times New Roman"/>
              </a:rPr>
              <a:t>Jätkusuutliku linna planeerimisel on oluline läbi mõelda optimaalne inimeste arv, keda piirkond suudab teenindada.</a:t>
            </a:r>
            <a:r>
              <a:rPr lang="et-EE" sz="1600" kern="100">
                <a:latin typeface="Arial"/>
                <a:ea typeface="Aptos" panose="020B0004020202020204" pitchFamily="34" charset="0"/>
                <a:cs typeface="Times New Roman"/>
              </a:rPr>
              <a:t> </a:t>
            </a:r>
            <a:r>
              <a:rPr lang="et-EE" sz="1600" kern="100">
                <a:effectLst/>
                <a:latin typeface="Arial"/>
                <a:ea typeface="Aptos" panose="020B0004020202020204" pitchFamily="34" charset="0"/>
                <a:cs typeface="Times New Roman"/>
              </a:rPr>
              <a:t> Samas on oluline ka arvestada vastupidist, st teenuste </a:t>
            </a:r>
            <a:r>
              <a:rPr lang="et-EE" sz="1600" kern="100">
                <a:latin typeface="Arial"/>
                <a:ea typeface="Aptos" panose="020B0004020202020204" pitchFamily="34" charset="0"/>
                <a:cs typeface="Times New Roman"/>
              </a:rPr>
              <a:t>jaoks </a:t>
            </a:r>
            <a:r>
              <a:rPr lang="et-EE" sz="1600" kern="100">
                <a:effectLst/>
                <a:latin typeface="Arial"/>
                <a:ea typeface="Aptos" panose="020B0004020202020204" pitchFamily="34" charset="0"/>
                <a:cs typeface="Times New Roman"/>
              </a:rPr>
              <a:t>vajalikku elanike ja töötajate arvu.</a:t>
            </a:r>
            <a:r>
              <a:rPr lang="et-EE" sz="1600" kern="100">
                <a:latin typeface="Arial"/>
                <a:ea typeface="Aptos" panose="020B0004020202020204" pitchFamily="34" charset="0"/>
                <a:cs typeface="Times New Roman"/>
              </a:rPr>
              <a:t> </a:t>
            </a:r>
            <a:endParaRPr lang="et-EE" sz="1600" kern="100">
              <a:effectLst/>
              <a:latin typeface="Aptos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</a:pPr>
            <a:endParaRPr lang="et-EE" sz="1600" kern="10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t-EE" sz="1600" b="1" kern="100">
                <a:solidFill>
                  <a:srgbClr val="0070C0"/>
                </a:solidFill>
                <a:effectLst/>
                <a:latin typeface="Arial"/>
                <a:ea typeface="Aptos" panose="020B0004020202020204" pitchFamily="34" charset="0"/>
                <a:cs typeface="Times New Roman"/>
              </a:rPr>
              <a:t>Rist - ja </a:t>
            </a:r>
            <a:r>
              <a:rPr lang="et-EE" sz="1600" b="1" kern="100" err="1">
                <a:solidFill>
                  <a:srgbClr val="0070C0"/>
                </a:solidFill>
                <a:effectLst/>
                <a:latin typeface="Arial"/>
                <a:ea typeface="Aptos" panose="020B0004020202020204" pitchFamily="34" charset="0"/>
                <a:cs typeface="Times New Roman"/>
              </a:rPr>
              <a:t>segakasutus</a:t>
            </a:r>
            <a:r>
              <a:rPr lang="et-EE" sz="1600" b="1" kern="100">
                <a:solidFill>
                  <a:srgbClr val="0070C0"/>
                </a:solidFill>
                <a:latin typeface="Arial"/>
                <a:ea typeface="Aptos" panose="020B0004020202020204" pitchFamily="34" charset="0"/>
                <a:cs typeface="Times New Roman"/>
              </a:rPr>
              <a:t>:</a:t>
            </a:r>
            <a:r>
              <a:rPr lang="et-EE" sz="1600" b="1" kern="100">
                <a:solidFill>
                  <a:srgbClr val="0070C0"/>
                </a:solidFill>
                <a:effectLst/>
                <a:latin typeface="Arial"/>
                <a:ea typeface="Aptos" panose="020B0004020202020204" pitchFamily="34" charset="0"/>
                <a:cs typeface="Times New Roman"/>
              </a:rPr>
              <a:t> </a:t>
            </a:r>
            <a:r>
              <a:rPr lang="et-EE" sz="1600" kern="100">
                <a:effectLst/>
                <a:latin typeface="Arial"/>
                <a:ea typeface="Aptos" panose="020B0004020202020204" pitchFamily="34" charset="0"/>
                <a:cs typeface="Times New Roman"/>
              </a:rPr>
              <a:t>Ruumi efektiivsemalt ära kasutamine, sh </a:t>
            </a:r>
            <a:r>
              <a:rPr lang="et-EE" sz="1600" kern="100" err="1">
                <a:effectLst/>
                <a:latin typeface="Arial"/>
                <a:ea typeface="Aptos" panose="020B0004020202020204" pitchFamily="34" charset="0"/>
                <a:cs typeface="Times New Roman"/>
              </a:rPr>
              <a:t>segakasutusega</a:t>
            </a:r>
            <a:r>
              <a:rPr lang="et-EE" sz="1600" kern="100">
                <a:effectLst/>
                <a:latin typeface="Arial"/>
                <a:ea typeface="Aptos" panose="020B0004020202020204" pitchFamily="34" charset="0"/>
                <a:cs typeface="Times New Roman"/>
              </a:rPr>
              <a:t> </a:t>
            </a:r>
            <a:r>
              <a:rPr lang="et-EE" sz="1600" kern="100">
                <a:latin typeface="Arial"/>
                <a:ea typeface="Aptos" panose="020B0004020202020204" pitchFamily="34" charset="0"/>
                <a:cs typeface="Times New Roman"/>
              </a:rPr>
              <a:t>kvartaleid </a:t>
            </a:r>
            <a:r>
              <a:rPr lang="et-EE" sz="1600" kern="100">
                <a:effectLst/>
                <a:latin typeface="Arial"/>
                <a:ea typeface="Aptos" panose="020B0004020202020204" pitchFamily="34" charset="0"/>
                <a:cs typeface="Times New Roman"/>
              </a:rPr>
              <a:t>ja hooneid. Hea elukeskkonna saavutamiseks tuleb soodustada kasutusvõimaluste mitmekesisust ja paindlikkust</a:t>
            </a:r>
          </a:p>
          <a:p>
            <a:pPr lvl="0"/>
            <a:endParaRPr lang="et-EE" sz="1600" b="1" kern="100">
              <a:solidFill>
                <a:srgbClr val="0070C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t-EE" sz="1600" b="1" kern="100">
                <a:solidFill>
                  <a:srgbClr val="0070C0"/>
                </a:solidFill>
                <a:latin typeface="Arial"/>
                <a:cs typeface="Times New Roman"/>
              </a:rPr>
              <a:t>Fookus </a:t>
            </a:r>
            <a:r>
              <a:rPr lang="et-EE" sz="1600" b="1" kern="100" err="1">
                <a:solidFill>
                  <a:srgbClr val="0070C0"/>
                </a:solidFill>
                <a:latin typeface="Arial"/>
                <a:cs typeface="Times New Roman"/>
              </a:rPr>
              <a:t>kõnnitavusele</a:t>
            </a:r>
            <a:r>
              <a:rPr lang="et-EE" sz="1600" b="1" kern="100">
                <a:solidFill>
                  <a:srgbClr val="0070C0"/>
                </a:solidFill>
                <a:latin typeface="Arial"/>
                <a:cs typeface="Times New Roman"/>
              </a:rPr>
              <a:t>: </a:t>
            </a:r>
            <a:r>
              <a:rPr lang="et-EE" sz="1600" kern="100">
                <a:latin typeface="Arial"/>
                <a:cs typeface="Times New Roman"/>
              </a:rPr>
              <a:t>Muuta linn kõnnitavaks, sh kaubatänavate tekitamine jalakäijatele, istutada rohkem puid, pakkuda varju, rohkem pinke ja avalikke tualette.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et-EE" sz="1600" kern="10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et-EE" sz="1600" kern="10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4579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A520388-E6DF-4784-836B-13904A7AC8B1}"/>
              </a:ext>
            </a:extLst>
          </p:cNvPr>
          <p:cNvSpPr txBox="1"/>
          <p:nvPr/>
        </p:nvSpPr>
        <p:spPr>
          <a:xfrm>
            <a:off x="0" y="-7913"/>
            <a:ext cx="5816600" cy="369332"/>
          </a:xfrm>
          <a:prstGeom prst="rect">
            <a:avLst/>
          </a:prstGeom>
          <a:solidFill>
            <a:srgbClr val="D5682B">
              <a:alpha val="75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t-EE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minuti linna käsitlus </a:t>
            </a:r>
            <a:endParaRPr lang="et-EE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5C4887-A647-599F-93CF-847A707FAE27}"/>
              </a:ext>
            </a:extLst>
          </p:cNvPr>
          <p:cNvSpPr txBox="1"/>
          <p:nvPr/>
        </p:nvSpPr>
        <p:spPr>
          <a:xfrm>
            <a:off x="5816599" y="-7913"/>
            <a:ext cx="6375401" cy="369332"/>
          </a:xfrm>
          <a:prstGeom prst="rect">
            <a:avLst/>
          </a:prstGeom>
          <a:solidFill>
            <a:srgbClr val="D5682B">
              <a:alpha val="75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t-EE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ÜP ettepanek: keskuste-põhine lähenemine </a:t>
            </a:r>
          </a:p>
        </p:txBody>
      </p:sp>
      <p:pic>
        <p:nvPicPr>
          <p:cNvPr id="8" name="Picture 7" descr="A map of a city&#10;&#10;Description automatically generated">
            <a:extLst>
              <a:ext uri="{FF2B5EF4-FFF2-40B4-BE49-F238E27FC236}">
                <a16:creationId xmlns:a16="http://schemas.microsoft.com/office/drawing/2014/main" id="{C0D7D886-25C3-1D9A-F5E0-0675118B91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4" t="16147" r="29106" b="31598"/>
          <a:stretch/>
        </p:blipFill>
        <p:spPr>
          <a:xfrm>
            <a:off x="0" y="361419"/>
            <a:ext cx="4959626" cy="6517980"/>
          </a:xfrm>
          <a:prstGeom prst="rect">
            <a:avLst/>
          </a:prstGeom>
        </p:spPr>
      </p:pic>
      <p:pic>
        <p:nvPicPr>
          <p:cNvPr id="9" name="Picture 8" descr="A map of a city&#10;&#10;Description automatically generated">
            <a:extLst>
              <a:ext uri="{FF2B5EF4-FFF2-40B4-BE49-F238E27FC236}">
                <a16:creationId xmlns:a16="http://schemas.microsoft.com/office/drawing/2014/main" id="{850A5877-3C16-8B87-0F65-D3718986B3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1" t="86198" r="49264" b="1892"/>
          <a:stretch/>
        </p:blipFill>
        <p:spPr>
          <a:xfrm>
            <a:off x="1679713" y="5726460"/>
            <a:ext cx="3279913" cy="115293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0A1D489-2681-7CB1-F704-031DA4F3A722}"/>
              </a:ext>
            </a:extLst>
          </p:cNvPr>
          <p:cNvSpPr txBox="1"/>
          <p:nvPr/>
        </p:nvSpPr>
        <p:spPr>
          <a:xfrm>
            <a:off x="5099263" y="580795"/>
            <a:ext cx="6884190" cy="382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et-EE" sz="2400" b="1" kern="10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Keskuste-põhine 15-min linna käsitlus</a:t>
            </a:r>
          </a:p>
          <a:p>
            <a:pPr lvl="0">
              <a:lnSpc>
                <a:spcPct val="107000"/>
              </a:lnSpc>
            </a:pPr>
            <a:endParaRPr lang="et-EE" sz="1600" kern="100"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t-EE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Aladel on lubatud nii kaubandus– ja teenindusettevõtete ning avalikke teenuseid pakkuvate asutuste rajamine kui ka elamuehituse arendamine</a:t>
            </a: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et-EE" sz="18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t-EE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Keskusala funktsiooni tuleb rõhutada nii </a:t>
            </a:r>
            <a:r>
              <a:rPr lang="et-EE" sz="1800" b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arhitektuurselt</a:t>
            </a:r>
            <a:r>
              <a:rPr lang="et-EE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(st piirkonna eriilmeliseks kujundamise kaudu) kui ka </a:t>
            </a:r>
            <a:r>
              <a:rPr lang="et-EE" sz="1800" b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administratiivselt</a:t>
            </a:r>
            <a:r>
              <a:rPr lang="et-EE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(st </a:t>
            </a:r>
            <a:r>
              <a:rPr lang="et-EE" sz="180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mitmeotstarbelisuse</a:t>
            </a:r>
            <a:r>
              <a:rPr lang="et-EE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soosimisena ja avalike teenuste suunamisega keskusepiirkonda).</a:t>
            </a:r>
          </a:p>
          <a:p>
            <a:pPr marL="342900" lvl="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et-EE" b="1" kern="100">
              <a:solidFill>
                <a:srgbClr val="0070C0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et-EE" b="1" kern="100"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F73801-D7CB-05B1-9057-40C14409BD2B}"/>
              </a:ext>
            </a:extLst>
          </p:cNvPr>
          <p:cNvSpPr txBox="1"/>
          <p:nvPr/>
        </p:nvSpPr>
        <p:spPr>
          <a:xfrm>
            <a:off x="5393041" y="4258870"/>
            <a:ext cx="6099660" cy="1287532"/>
          </a:xfrm>
          <a:prstGeom prst="rect">
            <a:avLst/>
          </a:prstGeom>
          <a:noFill/>
          <a:ln>
            <a:solidFill>
              <a:schemeClr val="accent1"/>
            </a:solidFill>
            <a:prstDash val="sysDash"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t-EE" sz="1800" b="1">
                <a:solidFill>
                  <a:schemeClr val="accent1"/>
                </a:solidFill>
                <a:latin typeface="Arial"/>
                <a:cs typeface="Times New Roman"/>
              </a:rPr>
              <a:t>Keda, miks ja millises </a:t>
            </a:r>
            <a:r>
              <a:rPr lang="et-EE" b="1">
                <a:solidFill>
                  <a:schemeClr val="accent1"/>
                </a:solidFill>
                <a:latin typeface="Arial"/>
                <a:cs typeface="Times New Roman"/>
              </a:rPr>
              <a:t>ulatuses eelistada linnakeskuse ruumilise arengu pikemaajalisel planeerimisel  ning milliseid ressursse üks või teine eelistus eeldab?</a:t>
            </a:r>
          </a:p>
        </p:txBody>
      </p:sp>
    </p:spTree>
    <p:extLst>
      <p:ext uri="{BB962C8B-B14F-4D97-AF65-F5344CB8AC3E}">
        <p14:creationId xmlns:p14="http://schemas.microsoft.com/office/powerpoint/2010/main" val="209361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338EF6D-F013-8CBD-E43D-6537CCA40E41}"/>
              </a:ext>
            </a:extLst>
          </p:cNvPr>
          <p:cNvSpPr txBox="1"/>
          <p:nvPr/>
        </p:nvSpPr>
        <p:spPr>
          <a:xfrm>
            <a:off x="0" y="-7913"/>
            <a:ext cx="5816600" cy="36933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t-EE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(Avalike) teenuste ligipääsetavus ja kättesaadavus</a:t>
            </a:r>
            <a:endParaRPr lang="et-EE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DCFECB-605A-D830-BAE1-8A1F1AAB76FA}"/>
              </a:ext>
            </a:extLst>
          </p:cNvPr>
          <p:cNvSpPr txBox="1"/>
          <p:nvPr/>
        </p:nvSpPr>
        <p:spPr>
          <a:xfrm>
            <a:off x="5816599" y="-7913"/>
            <a:ext cx="6375401" cy="36933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 algn="r"/>
            <a:endParaRPr lang="et-EE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4FBD4D39-C677-CF71-5825-68FE2B52E4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t-EE"/>
          </a:p>
        </p:txBody>
      </p:sp>
      <p:pic>
        <p:nvPicPr>
          <p:cNvPr id="3" name="Picture 2" descr="A diagram of housing units&#10;&#10;Description automatically generated">
            <a:extLst>
              <a:ext uri="{FF2B5EF4-FFF2-40B4-BE49-F238E27FC236}">
                <a16:creationId xmlns:a16="http://schemas.microsoft.com/office/drawing/2014/main" id="{7184BAFE-D7B0-9F8F-83ED-4E57D6E928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7" t="5421" r="7477"/>
          <a:stretch/>
        </p:blipFill>
        <p:spPr>
          <a:xfrm>
            <a:off x="206031" y="459544"/>
            <a:ext cx="5645469" cy="297294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D03A39-7662-EBE4-827F-75F0B96DBF26}"/>
              </a:ext>
            </a:extLst>
          </p:cNvPr>
          <p:cNvSpPr txBox="1"/>
          <p:nvPr/>
        </p:nvSpPr>
        <p:spPr>
          <a:xfrm>
            <a:off x="7179468" y="2397948"/>
            <a:ext cx="4059424" cy="206210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t-EE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Tallinna kesklinna perspektiiv ja sihid aastaks 2035 + </a:t>
            </a:r>
          </a:p>
          <a:p>
            <a:pPr algn="ctr"/>
            <a:r>
              <a:rPr lang="et-EE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8523EF2-13EE-6A6C-30E1-C6C321980436}"/>
              </a:ext>
            </a:extLst>
          </p:cNvPr>
          <p:cNvCxnSpPr/>
          <p:nvPr/>
        </p:nvCxnSpPr>
        <p:spPr>
          <a:xfrm>
            <a:off x="6529040" y="3355739"/>
            <a:ext cx="475488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D4C0D116-CC73-5991-ED8B-C842ECEC32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5085098"/>
              </p:ext>
            </p:extLst>
          </p:nvPr>
        </p:nvGraphicFramePr>
        <p:xfrm>
          <a:off x="206031" y="3530612"/>
          <a:ext cx="3680169" cy="262650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64226">
                  <a:extLst>
                    <a:ext uri="{9D8B030D-6E8A-4147-A177-3AD203B41FA5}">
                      <a16:colId xmlns:a16="http://schemas.microsoft.com/office/drawing/2014/main" val="3320077154"/>
                    </a:ext>
                  </a:extLst>
                </a:gridCol>
                <a:gridCol w="1115943">
                  <a:extLst>
                    <a:ext uri="{9D8B030D-6E8A-4147-A177-3AD203B41FA5}">
                      <a16:colId xmlns:a16="http://schemas.microsoft.com/office/drawing/2014/main" val="2116316694"/>
                    </a:ext>
                  </a:extLst>
                </a:gridCol>
              </a:tblGrid>
              <a:tr h="404078">
                <a:tc>
                  <a:txBody>
                    <a:bodyPr/>
                    <a:lstStyle/>
                    <a:p>
                      <a:pPr algn="ctr"/>
                      <a:r>
                        <a:rPr lang="et-EE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Tüüp</a:t>
                      </a:r>
                      <a:endParaRPr lang="et-EE" sz="12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Elanike arv</a:t>
                      </a:r>
                      <a:endParaRPr lang="et-EE" sz="12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13405065"/>
                  </a:ext>
                </a:extLst>
              </a:tr>
              <a:tr h="202039">
                <a:tc>
                  <a:txBody>
                    <a:bodyPr/>
                    <a:lstStyle/>
                    <a:p>
                      <a:r>
                        <a:rPr lang="et-EE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Raamatukauplus</a:t>
                      </a:r>
                      <a:endParaRPr lang="et-EE" sz="12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t-EE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12 931</a:t>
                      </a:r>
                      <a:endParaRPr lang="et-EE" sz="12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88791426"/>
                  </a:ext>
                </a:extLst>
              </a:tr>
              <a:tr h="202039">
                <a:tc>
                  <a:txBody>
                    <a:bodyPr/>
                    <a:lstStyle/>
                    <a:p>
                      <a:r>
                        <a:rPr lang="et-EE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Kaubamaja</a:t>
                      </a:r>
                      <a:endParaRPr lang="et-EE" sz="12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t-EE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11 413</a:t>
                      </a:r>
                      <a:endParaRPr lang="et-EE" sz="12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58651420"/>
                  </a:ext>
                </a:extLst>
              </a:tr>
              <a:tr h="202039">
                <a:tc>
                  <a:txBody>
                    <a:bodyPr/>
                    <a:lstStyle/>
                    <a:p>
                      <a:r>
                        <a:rPr lang="et-EE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Lillepood</a:t>
                      </a:r>
                      <a:endParaRPr lang="et-EE" sz="12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t-EE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8 721</a:t>
                      </a:r>
                      <a:endParaRPr lang="et-EE" sz="12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29680081"/>
                  </a:ext>
                </a:extLst>
              </a:tr>
              <a:tr h="404078">
                <a:tc>
                  <a:txBody>
                    <a:bodyPr/>
                    <a:lstStyle/>
                    <a:p>
                      <a:r>
                        <a:rPr lang="et-EE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Spetsialiseerunud toidupood</a:t>
                      </a:r>
                      <a:endParaRPr lang="et-EE" sz="12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t-EE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6 162</a:t>
                      </a:r>
                      <a:endParaRPr lang="et-EE" sz="12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62078705"/>
                  </a:ext>
                </a:extLst>
              </a:tr>
              <a:tr h="202039">
                <a:tc>
                  <a:txBody>
                    <a:bodyPr/>
                    <a:lstStyle/>
                    <a:p>
                      <a:r>
                        <a:rPr lang="et-EE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Baar/pubi</a:t>
                      </a:r>
                      <a:endParaRPr lang="et-EE" sz="12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t-EE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4 718</a:t>
                      </a:r>
                      <a:endParaRPr lang="et-EE" sz="12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45581824"/>
                  </a:ext>
                </a:extLst>
              </a:tr>
              <a:tr h="404078">
                <a:tc>
                  <a:txBody>
                    <a:bodyPr/>
                    <a:lstStyle/>
                    <a:p>
                      <a:r>
                        <a:rPr lang="et-EE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Keemiline puhastus/pesula</a:t>
                      </a:r>
                      <a:endParaRPr lang="et-EE" sz="12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t-EE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4 120</a:t>
                      </a:r>
                      <a:endParaRPr lang="et-EE" sz="12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86069537"/>
                  </a:ext>
                </a:extLst>
              </a:tr>
              <a:tr h="202039">
                <a:tc>
                  <a:txBody>
                    <a:bodyPr/>
                    <a:lstStyle/>
                    <a:p>
                      <a:r>
                        <a:rPr lang="et-EE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Toidupood</a:t>
                      </a:r>
                      <a:endParaRPr lang="et-EE" sz="12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t-EE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1 834</a:t>
                      </a:r>
                      <a:endParaRPr lang="et-EE" sz="12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25267840"/>
                  </a:ext>
                </a:extLst>
              </a:tr>
              <a:tr h="202039">
                <a:tc>
                  <a:txBody>
                    <a:bodyPr/>
                    <a:lstStyle/>
                    <a:p>
                      <a:r>
                        <a:rPr lang="et-EE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Juuksur, iluteenused	</a:t>
                      </a:r>
                      <a:endParaRPr lang="et-EE" sz="12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t-EE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688</a:t>
                      </a:r>
                      <a:endParaRPr lang="et-EE" sz="12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67734550"/>
                  </a:ext>
                </a:extLst>
              </a:tr>
              <a:tr h="202039">
                <a:tc>
                  <a:txBody>
                    <a:bodyPr/>
                    <a:lstStyle/>
                    <a:p>
                      <a:r>
                        <a:rPr lang="et-EE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Restoran, söögikoht</a:t>
                      </a:r>
                      <a:endParaRPr lang="et-EE" sz="12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t-EE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445</a:t>
                      </a:r>
                      <a:endParaRPr lang="et-EE" sz="12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91165786"/>
                  </a:ext>
                </a:extLst>
              </a:tr>
            </a:tbl>
          </a:graphicData>
        </a:graphic>
      </p:graphicFrame>
      <p:sp>
        <p:nvSpPr>
          <p:cNvPr id="9" name="Rectangle 1">
            <a:extLst>
              <a:ext uri="{FF2B5EF4-FFF2-40B4-BE49-F238E27FC236}">
                <a16:creationId xmlns:a16="http://schemas.microsoft.com/office/drawing/2014/main" id="{921237D1-213D-ECDE-1CC8-AA3549932E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447" y="6213471"/>
            <a:ext cx="6444111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t-EE" altLang="et-EE" sz="1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Elanike arvu mediaan ühe kaubandus-, toitlustus-, teenindusasutuse kohta USA 50 rahvarikkama linna põhjal </a:t>
            </a:r>
            <a:r>
              <a:rPr kumimoji="0" lang="et-EE" altLang="et-EE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(2010), </a:t>
            </a:r>
            <a:r>
              <a:rPr kumimoji="0" lang="et-EE" altLang="et-EE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Allikas: Andres Sevtsuk </a:t>
            </a:r>
            <a:r>
              <a:rPr kumimoji="0" lang="et-EE" altLang="et-EE" sz="11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’Street </a:t>
            </a:r>
            <a:r>
              <a:rPr kumimoji="0" lang="et-EE" altLang="et-EE" sz="1100" b="0" i="1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Commerce</a:t>
            </a:r>
            <a:r>
              <a:rPr kumimoji="0" lang="et-EE" altLang="et-EE" sz="11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kumimoji="0" lang="et-EE" altLang="et-EE" sz="1100" b="0" i="1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Creating</a:t>
            </a:r>
            <a:r>
              <a:rPr kumimoji="0" lang="et-EE" altLang="et-EE" sz="11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kumimoji="0" lang="et-EE" altLang="et-EE" sz="1100" b="0" i="1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Vibrant</a:t>
            </a:r>
            <a:r>
              <a:rPr kumimoji="0" lang="et-EE" altLang="et-EE" sz="11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kumimoji="0" lang="et-EE" altLang="et-EE" sz="1100" b="0" i="1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Urban</a:t>
            </a:r>
            <a:r>
              <a:rPr kumimoji="0" lang="et-EE" altLang="et-EE" sz="11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kumimoji="0" lang="et-EE" altLang="et-EE" sz="1100" b="0" i="1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Sidewalks</a:t>
            </a:r>
            <a:r>
              <a:rPr kumimoji="0" lang="et-EE" altLang="et-EE" sz="11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’</a:t>
            </a:r>
            <a:r>
              <a:rPr kumimoji="0" lang="et-EE" altLang="et-EE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(2020)</a:t>
            </a:r>
            <a:endParaRPr kumimoji="0" lang="et-EE" altLang="et-E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1241E2B-6275-70B0-54CB-04D5C283B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6218" y="3530612"/>
            <a:ext cx="1815282" cy="2626507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1971B79-BE9D-B548-9A3E-1514F1C53FF3}"/>
              </a:ext>
            </a:extLst>
          </p:cNvPr>
          <p:cNvCxnSpPr/>
          <p:nvPr/>
        </p:nvCxnSpPr>
        <p:spPr>
          <a:xfrm>
            <a:off x="3886200" y="6029325"/>
            <a:ext cx="311832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C384DA7-198B-9CA7-6033-EABB05A8F60A}"/>
              </a:ext>
            </a:extLst>
          </p:cNvPr>
          <p:cNvSpPr txBox="1"/>
          <p:nvPr/>
        </p:nvSpPr>
        <p:spPr>
          <a:xfrm>
            <a:off x="7179468" y="5605612"/>
            <a:ext cx="4493419" cy="113877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lIns="91440" tIns="45720" rIns="91440" bIns="45720" anchor="t">
            <a:spAutoFit/>
          </a:bodyPr>
          <a:lstStyle/>
          <a:p>
            <a:r>
              <a:rPr lang="et-EE" sz="1800" b="1">
                <a:effectLst/>
                <a:latin typeface="Aptos"/>
                <a:ea typeface="Aptos" panose="020B0004020202020204" pitchFamily="34" charset="0"/>
                <a:cs typeface="Times New Roman"/>
              </a:rPr>
              <a:t>1 restoran </a:t>
            </a:r>
            <a:r>
              <a:rPr lang="et-EE" sz="1800" b="1" err="1">
                <a:effectLst/>
                <a:latin typeface="Aptos"/>
                <a:ea typeface="Aptos" panose="020B0004020202020204" pitchFamily="34" charset="0"/>
                <a:cs typeface="Times New Roman"/>
              </a:rPr>
              <a:t>per</a:t>
            </a:r>
            <a:r>
              <a:rPr lang="et-EE" sz="1800" b="1">
                <a:effectLst/>
                <a:latin typeface="Aptos"/>
                <a:ea typeface="Aptos" panose="020B0004020202020204" pitchFamily="34" charset="0"/>
                <a:cs typeface="Times New Roman"/>
              </a:rPr>
              <a:t> 445 elanikku</a:t>
            </a:r>
            <a:r>
              <a:rPr lang="et-EE" b="1">
                <a:latin typeface="Aptos"/>
                <a:ea typeface="Aptos" panose="020B0004020202020204" pitchFamily="34" charset="0"/>
                <a:cs typeface="Times New Roman"/>
              </a:rPr>
              <a:t> </a:t>
            </a:r>
            <a:r>
              <a:rPr lang="et-EE" b="1">
                <a:latin typeface="Aptos"/>
                <a:ea typeface="Aptos" panose="020B0004020202020204" pitchFamily="34" charset="0"/>
                <a:cs typeface="Times New Roman"/>
                <a:sym typeface="Wingdings" panose="05000000000000000000" pitchFamily="2" charset="2"/>
              </a:rPr>
              <a:t> </a:t>
            </a:r>
            <a:r>
              <a:rPr lang="et-EE" sz="1800">
                <a:effectLst/>
                <a:latin typeface="Aptos"/>
                <a:ea typeface="Aptos" panose="020B0004020202020204" pitchFamily="34" charset="0"/>
                <a:cs typeface="Times New Roman"/>
              </a:rPr>
              <a:t>peaks vanalinna ja südalinna elanikkond olema üle 75 000, (on ~ 14 000)</a:t>
            </a:r>
            <a:endParaRPr lang="et-EE">
              <a:latin typeface="Aptos"/>
              <a:ea typeface="Aptos" panose="020B0004020202020204" pitchFamily="34" charset="0"/>
              <a:cs typeface="Times New Roman"/>
            </a:endParaRPr>
          </a:p>
          <a:p>
            <a:r>
              <a:rPr lang="et-EE" sz="1200"/>
              <a:t>Tegelikult on töötajad, külalised ja elanikud.</a:t>
            </a:r>
          </a:p>
        </p:txBody>
      </p:sp>
    </p:spTree>
    <p:extLst>
      <p:ext uri="{BB962C8B-B14F-4D97-AF65-F5344CB8AC3E}">
        <p14:creationId xmlns:p14="http://schemas.microsoft.com/office/powerpoint/2010/main" val="2365813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7957CE-E12A-3CBC-A70B-9C6EC3D750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301" y="735983"/>
            <a:ext cx="10937558" cy="523870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A509D86-E373-77FF-0C41-37FE3CC514E4}"/>
              </a:ext>
            </a:extLst>
          </p:cNvPr>
          <p:cNvSpPr/>
          <p:nvPr/>
        </p:nvSpPr>
        <p:spPr>
          <a:xfrm>
            <a:off x="5140570" y="2354891"/>
            <a:ext cx="1945142" cy="2918657"/>
          </a:xfrm>
          <a:prstGeom prst="rect">
            <a:avLst/>
          </a:prstGeom>
          <a:noFill/>
          <a:ln w="28575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86132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2D6A531-85C4-0387-F45F-EB4074161D51}"/>
              </a:ext>
            </a:extLst>
          </p:cNvPr>
          <p:cNvSpPr txBox="1"/>
          <p:nvPr/>
        </p:nvSpPr>
        <p:spPr>
          <a:xfrm>
            <a:off x="5816599" y="-7913"/>
            <a:ext cx="6375401" cy="36933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t-EE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Analüüs (TLÜ, Ettevõtlusuuring)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1FE96A-EA6E-DD67-81C2-3116C68F390F}"/>
              </a:ext>
            </a:extLst>
          </p:cNvPr>
          <p:cNvSpPr txBox="1"/>
          <p:nvPr/>
        </p:nvSpPr>
        <p:spPr>
          <a:xfrm>
            <a:off x="0" y="-7913"/>
            <a:ext cx="5816600" cy="36933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t-EE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(Avalike) teenuste ligipääsetavus ja kättesaadavus</a:t>
            </a:r>
            <a:endParaRPr lang="et-EE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647D6E-0AB0-BC18-F77C-10DB470E4C9D}"/>
              </a:ext>
            </a:extLst>
          </p:cNvPr>
          <p:cNvSpPr txBox="1"/>
          <p:nvPr/>
        </p:nvSpPr>
        <p:spPr>
          <a:xfrm>
            <a:off x="201168" y="1016126"/>
            <a:ext cx="5166360" cy="8716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800"/>
              </a:spcAft>
            </a:pPr>
            <a:r>
              <a:rPr lang="et-EE" sz="1500" b="1">
                <a:solidFill>
                  <a:schemeClr val="accent1"/>
                </a:solidFill>
                <a:effectLst/>
                <a:latin typeface="Arial" panose="020B0604020202020204" pitchFamily="34" charset="0"/>
                <a:ea typeface="Helvetica Neue"/>
                <a:cs typeface="Times New Roman" panose="02020603050405020304" pitchFamily="18" charset="0"/>
              </a:rPr>
              <a:t>Linnakeskuse kaubamajad ja kaubanduskeskused</a:t>
            </a:r>
            <a:r>
              <a:rPr lang="et-EE" sz="1500">
                <a:effectLst/>
                <a:latin typeface="Arial" panose="020B0604020202020204" pitchFamily="34" charset="0"/>
                <a:ea typeface="Helvetica Neue"/>
                <a:cs typeface="Times New Roman" panose="02020603050405020304" pitchFamily="18" charset="0"/>
              </a:rPr>
              <a:t>:  ligikaudu </a:t>
            </a:r>
            <a:r>
              <a:rPr lang="et-EE" sz="1500" b="1">
                <a:solidFill>
                  <a:schemeClr val="accent1"/>
                </a:solidFill>
                <a:effectLst/>
                <a:latin typeface="Arial" panose="020B0604020202020204" pitchFamily="34" charset="0"/>
                <a:ea typeface="Helvetica Neue"/>
                <a:cs typeface="Times New Roman" panose="02020603050405020304" pitchFamily="18" charset="0"/>
              </a:rPr>
              <a:t>150 000 m2 </a:t>
            </a:r>
            <a:r>
              <a:rPr lang="et-EE" sz="1500">
                <a:effectLst/>
                <a:latin typeface="Arial" panose="020B0604020202020204" pitchFamily="34" charset="0"/>
                <a:ea typeface="Helvetica Neue"/>
                <a:cs typeface="Times New Roman" panose="02020603050405020304" pitchFamily="18" charset="0"/>
              </a:rPr>
              <a:t>äripinda, üle </a:t>
            </a:r>
            <a:r>
              <a:rPr lang="et-EE" sz="1500" b="1">
                <a:solidFill>
                  <a:schemeClr val="accent1"/>
                </a:solidFill>
                <a:effectLst/>
                <a:latin typeface="Arial" panose="020B0604020202020204" pitchFamily="34" charset="0"/>
                <a:ea typeface="Helvetica Neue"/>
                <a:cs typeface="Times New Roman" panose="02020603050405020304" pitchFamily="18" charset="0"/>
              </a:rPr>
              <a:t>300 kaupluse </a:t>
            </a:r>
            <a:r>
              <a:rPr lang="et-EE" sz="1500">
                <a:effectLst/>
                <a:latin typeface="Arial" panose="020B0604020202020204" pitchFamily="34" charset="0"/>
                <a:ea typeface="Helvetica Neue"/>
                <a:cs typeface="Times New Roman" panose="02020603050405020304" pitchFamily="18" charset="0"/>
              </a:rPr>
              <a:t>ja umbes </a:t>
            </a:r>
            <a:r>
              <a:rPr lang="et-EE" sz="1500" b="1">
                <a:solidFill>
                  <a:schemeClr val="accent1"/>
                </a:solidFill>
                <a:effectLst/>
                <a:latin typeface="Arial" panose="020B0604020202020204" pitchFamily="34" charset="0"/>
                <a:ea typeface="Helvetica Neue"/>
                <a:cs typeface="Times New Roman" panose="02020603050405020304" pitchFamily="18" charset="0"/>
              </a:rPr>
              <a:t>60 toidukohta</a:t>
            </a:r>
            <a:r>
              <a:rPr lang="et-EE" sz="1500">
                <a:effectLst/>
                <a:latin typeface="Arial" panose="020B0604020202020204" pitchFamily="34" charset="0"/>
                <a:ea typeface="Helvetica Neue"/>
                <a:cs typeface="Times New Roman" panose="02020603050405020304" pitchFamily="18" charset="0"/>
              </a:rPr>
              <a:t>. </a:t>
            </a:r>
            <a:endParaRPr lang="et-EE" sz="15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C8CAF8-DEFE-E3D8-9D3D-280EF6BBEC99}"/>
              </a:ext>
            </a:extLst>
          </p:cNvPr>
          <p:cNvSpPr txBox="1"/>
          <p:nvPr/>
        </p:nvSpPr>
        <p:spPr>
          <a:xfrm>
            <a:off x="6361682" y="1079261"/>
            <a:ext cx="5100322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t-EE" sz="1500">
                <a:solidFill>
                  <a:schemeClr val="accent1"/>
                </a:solidFill>
                <a:latin typeface="Arial" panose="020B0604020202020204" pitchFamily="34" charset="0"/>
              </a:rPr>
              <a:t>Südalinna kaubanduse-teeninduse ruumiline ja funktsionaalne terviknägemus, mille üheks osaks võivad olla Kesklinna ÜP alalt väljapoole ulatuvad juhtpõhimõtted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EDEAF46-2AB9-9A9A-0BC3-9581FB23B072}"/>
              </a:ext>
            </a:extLst>
          </p:cNvPr>
          <p:cNvCxnSpPr>
            <a:cxnSpLocks/>
          </p:cNvCxnSpPr>
          <p:nvPr/>
        </p:nvCxnSpPr>
        <p:spPr>
          <a:xfrm>
            <a:off x="5578855" y="1526706"/>
            <a:ext cx="475488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C15D858-EF54-EEC8-08E4-C86C2C9E6D95}"/>
              </a:ext>
            </a:extLst>
          </p:cNvPr>
          <p:cNvSpPr txBox="1"/>
          <p:nvPr/>
        </p:nvSpPr>
        <p:spPr>
          <a:xfrm>
            <a:off x="201168" y="586725"/>
            <a:ext cx="2468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b="1" err="1">
                <a:latin typeface="Arial" panose="020B0604020202020204" pitchFamily="34" charset="0"/>
                <a:cs typeface="Arial" panose="020B0604020202020204" pitchFamily="34" charset="0"/>
              </a:rPr>
              <a:t>Ol.ol</a:t>
            </a:r>
            <a:r>
              <a:rPr lang="et-EE" b="1">
                <a:latin typeface="Arial" panose="020B0604020202020204" pitchFamily="34" charset="0"/>
                <a:cs typeface="Arial" panose="020B0604020202020204" pitchFamily="34" charset="0"/>
              </a:rPr>
              <a:t> olukord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204617-6205-8276-60BD-5D9F6DD4BA8F}"/>
              </a:ext>
            </a:extLst>
          </p:cNvPr>
          <p:cNvSpPr txBox="1"/>
          <p:nvPr/>
        </p:nvSpPr>
        <p:spPr>
          <a:xfrm>
            <a:off x="6365239" y="703235"/>
            <a:ext cx="246888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5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Ettepanek </a:t>
            </a:r>
            <a:r>
              <a:rPr lang="et-EE" sz="1500" b="1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ÜPsse</a:t>
            </a:r>
            <a:endParaRPr lang="et-EE" sz="1500" b="1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AA2C09-CA4E-D73A-C557-A080F6257637}"/>
              </a:ext>
            </a:extLst>
          </p:cNvPr>
          <p:cNvSpPr txBox="1"/>
          <p:nvPr/>
        </p:nvSpPr>
        <p:spPr>
          <a:xfrm>
            <a:off x="201168" y="2476047"/>
            <a:ext cx="5166360" cy="6006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800"/>
              </a:spcAft>
            </a:pPr>
            <a:r>
              <a:rPr lang="et-EE" sz="1500" b="1">
                <a:solidFill>
                  <a:schemeClr val="accent1"/>
                </a:solidFill>
                <a:effectLst/>
                <a:latin typeface="Arial" panose="020B0604020202020204" pitchFamily="34" charset="0"/>
                <a:ea typeface="Helvetica Neue"/>
                <a:cs typeface="Times New Roman" panose="02020603050405020304" pitchFamily="18" charset="0"/>
              </a:rPr>
              <a:t>Tänavatasandi kaubandus</a:t>
            </a:r>
            <a:r>
              <a:rPr lang="et-EE" sz="1500">
                <a:effectLst/>
                <a:latin typeface="Arial" panose="020B0604020202020204" pitchFamily="34" charset="0"/>
                <a:ea typeface="Helvetica Neue"/>
                <a:cs typeface="Times New Roman" panose="02020603050405020304" pitchFamily="18" charset="0"/>
              </a:rPr>
              <a:t>: </a:t>
            </a:r>
            <a:r>
              <a:rPr lang="et-EE" sz="1500">
                <a:latin typeface="Arial" panose="020B0604020202020204" pitchFamily="34" charset="0"/>
                <a:cs typeface="Times New Roman" panose="02020603050405020304" pitchFamily="18" charset="0"/>
              </a:rPr>
              <a:t>kauplejate-teenindajate profiil muutunud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D87A498-3270-AFEF-7336-61DB3B4B7BEA}"/>
              </a:ext>
            </a:extLst>
          </p:cNvPr>
          <p:cNvCxnSpPr>
            <a:cxnSpLocks/>
          </p:cNvCxnSpPr>
          <p:nvPr/>
        </p:nvCxnSpPr>
        <p:spPr>
          <a:xfrm>
            <a:off x="5578855" y="2776386"/>
            <a:ext cx="475488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0AF381B-F022-79E5-09AE-C2BE06B6831B}"/>
              </a:ext>
            </a:extLst>
          </p:cNvPr>
          <p:cNvSpPr txBox="1"/>
          <p:nvPr/>
        </p:nvSpPr>
        <p:spPr>
          <a:xfrm>
            <a:off x="6361682" y="2182505"/>
            <a:ext cx="5292346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i-FI" sz="1500" err="1">
                <a:solidFill>
                  <a:schemeClr val="accent1"/>
                </a:solidFill>
                <a:latin typeface="Arial" panose="020B0604020202020204" pitchFamily="34" charset="0"/>
              </a:rPr>
              <a:t>Tänavakaubandus</a:t>
            </a:r>
            <a:r>
              <a:rPr lang="fi-FI" sz="1500">
                <a:solidFill>
                  <a:schemeClr val="accent1"/>
                </a:solidFill>
                <a:latin typeface="Arial" panose="020B0604020202020204" pitchFamily="34" charset="0"/>
              </a:rPr>
              <a:t> ei teki </a:t>
            </a:r>
            <a:r>
              <a:rPr lang="fi-FI" sz="1500" err="1">
                <a:solidFill>
                  <a:schemeClr val="accent1"/>
                </a:solidFill>
                <a:latin typeface="Arial" panose="020B0604020202020204" pitchFamily="34" charset="0"/>
              </a:rPr>
              <a:t>vaid</a:t>
            </a:r>
            <a:r>
              <a:rPr lang="fi-FI" sz="1500">
                <a:solidFill>
                  <a:schemeClr val="accent1"/>
                </a:solidFill>
                <a:latin typeface="Arial" panose="020B0604020202020204" pitchFamily="34" charset="0"/>
              </a:rPr>
              <a:t> </a:t>
            </a:r>
            <a:r>
              <a:rPr lang="fi-FI" sz="1500" err="1">
                <a:solidFill>
                  <a:schemeClr val="accent1"/>
                </a:solidFill>
                <a:latin typeface="Arial" panose="020B0604020202020204" pitchFamily="34" charset="0"/>
              </a:rPr>
              <a:t>kaubanduspinna</a:t>
            </a:r>
            <a:r>
              <a:rPr lang="fi-FI" sz="1500">
                <a:solidFill>
                  <a:schemeClr val="accent1"/>
                </a:solidFill>
                <a:latin typeface="Arial" panose="020B0604020202020204" pitchFamily="34" charset="0"/>
              </a:rPr>
              <a:t> olemasolu </a:t>
            </a:r>
            <a:r>
              <a:rPr lang="fi-FI" sz="1500" err="1">
                <a:solidFill>
                  <a:schemeClr val="accent1"/>
                </a:solidFill>
                <a:latin typeface="Arial" panose="020B0604020202020204" pitchFamily="34" charset="0"/>
              </a:rPr>
              <a:t>tõttu</a:t>
            </a:r>
            <a:r>
              <a:rPr lang="fi-FI" sz="1500">
                <a:solidFill>
                  <a:schemeClr val="accent1"/>
                </a:solidFill>
                <a:latin typeface="Arial" panose="020B0604020202020204" pitchFamily="34" charset="0"/>
              </a:rPr>
              <a:t>, </a:t>
            </a:r>
            <a:r>
              <a:rPr lang="fi-FI" sz="1500" err="1">
                <a:solidFill>
                  <a:schemeClr val="accent1"/>
                </a:solidFill>
                <a:latin typeface="Arial" panose="020B0604020202020204" pitchFamily="34" charset="0"/>
              </a:rPr>
              <a:t>panustada</a:t>
            </a:r>
            <a:r>
              <a:rPr lang="fi-FI" sz="1500">
                <a:solidFill>
                  <a:schemeClr val="accent1"/>
                </a:solidFill>
                <a:latin typeface="Arial" panose="020B0604020202020204" pitchFamily="34" charset="0"/>
              </a:rPr>
              <a:t> </a:t>
            </a:r>
            <a:r>
              <a:rPr lang="fi-FI" sz="1500" err="1">
                <a:solidFill>
                  <a:schemeClr val="accent1"/>
                </a:solidFill>
                <a:latin typeface="Arial" panose="020B0604020202020204" pitchFamily="34" charset="0"/>
              </a:rPr>
              <a:t>tuleb</a:t>
            </a:r>
            <a:r>
              <a:rPr lang="fi-FI" sz="1500">
                <a:solidFill>
                  <a:schemeClr val="accent1"/>
                </a:solidFill>
                <a:latin typeface="Arial" panose="020B0604020202020204" pitchFamily="34" charset="0"/>
              </a:rPr>
              <a:t> ka</a:t>
            </a:r>
            <a:r>
              <a:rPr lang="et-EE" sz="1500">
                <a:solidFill>
                  <a:schemeClr val="accent1"/>
                </a:solidFill>
                <a:latin typeface="Arial" panose="020B0604020202020204" pitchFamily="34" charset="0"/>
              </a:rPr>
              <a:t> tänavaruumi, kus inimesed liiguvad. Tänavatasandi kaubanduse-teeninduse elavdamiseks eelduste loomine, </a:t>
            </a:r>
            <a:r>
              <a:rPr lang="fi-FI" sz="1500" err="1">
                <a:solidFill>
                  <a:schemeClr val="accent1"/>
                </a:solidFill>
                <a:latin typeface="Arial" panose="020B0604020202020204" pitchFamily="34" charset="0"/>
              </a:rPr>
              <a:t>peatänava</a:t>
            </a:r>
            <a:r>
              <a:rPr lang="fi-FI" sz="1500">
                <a:solidFill>
                  <a:schemeClr val="accent1"/>
                </a:solidFill>
                <a:latin typeface="Arial" panose="020B0604020202020204" pitchFamily="34" charset="0"/>
              </a:rPr>
              <a:t> ja </a:t>
            </a:r>
            <a:r>
              <a:rPr lang="fi-FI" sz="1500" err="1">
                <a:solidFill>
                  <a:schemeClr val="accent1"/>
                </a:solidFill>
                <a:latin typeface="Arial" panose="020B0604020202020204" pitchFamily="34" charset="0"/>
              </a:rPr>
              <a:t>poetänava</a:t>
            </a:r>
            <a:r>
              <a:rPr lang="fi-FI" sz="1500">
                <a:solidFill>
                  <a:schemeClr val="accent1"/>
                </a:solidFill>
                <a:latin typeface="Arial" panose="020B0604020202020204" pitchFamily="34" charset="0"/>
              </a:rPr>
              <a:t> </a:t>
            </a:r>
            <a:r>
              <a:rPr lang="fi-FI" sz="1500" err="1">
                <a:solidFill>
                  <a:schemeClr val="accent1"/>
                </a:solidFill>
                <a:latin typeface="Arial" panose="020B0604020202020204" pitchFamily="34" charset="0"/>
              </a:rPr>
              <a:t>seostatud</a:t>
            </a:r>
            <a:r>
              <a:rPr lang="fi-FI" sz="1500">
                <a:solidFill>
                  <a:schemeClr val="accent1"/>
                </a:solidFill>
                <a:latin typeface="Arial" panose="020B0604020202020204" pitchFamily="34" charset="0"/>
              </a:rPr>
              <a:t> </a:t>
            </a:r>
            <a:r>
              <a:rPr lang="fi-FI" sz="1500" err="1">
                <a:solidFill>
                  <a:schemeClr val="accent1"/>
                </a:solidFill>
                <a:latin typeface="Arial" panose="020B0604020202020204" pitchFamily="34" charset="0"/>
              </a:rPr>
              <a:t>kavandamine</a:t>
            </a:r>
            <a:r>
              <a:rPr lang="fi-FI" sz="1500">
                <a:solidFill>
                  <a:schemeClr val="accent1"/>
                </a:solidFill>
                <a:latin typeface="Arial" panose="020B0604020202020204" pitchFamily="34" charset="0"/>
              </a:rPr>
              <a:t>.</a:t>
            </a:r>
            <a:endParaRPr lang="et-EE" sz="1500">
              <a:solidFill>
                <a:schemeClr val="accent1"/>
              </a:solidFill>
              <a:latin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19318CD-3ADA-8D10-43DC-0833D37F8233}"/>
              </a:ext>
            </a:extLst>
          </p:cNvPr>
          <p:cNvSpPr txBox="1"/>
          <p:nvPr/>
        </p:nvSpPr>
        <p:spPr>
          <a:xfrm>
            <a:off x="201168" y="3555761"/>
            <a:ext cx="5166360" cy="8661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800"/>
              </a:spcAft>
            </a:pPr>
            <a:r>
              <a:rPr lang="et-EE" sz="1500" b="1">
                <a:solidFill>
                  <a:schemeClr val="accent1"/>
                </a:solidFill>
                <a:effectLst/>
                <a:latin typeface="Arial" panose="020B0604020202020204" pitchFamily="34" charset="0"/>
                <a:ea typeface="Helvetica Neue"/>
                <a:cs typeface="Times New Roman" panose="02020603050405020304" pitchFamily="18" charset="0"/>
              </a:rPr>
              <a:t>Ostu – ja peatänav</a:t>
            </a:r>
            <a:r>
              <a:rPr lang="et-EE" sz="1500">
                <a:effectLst/>
                <a:latin typeface="Arial" panose="020B0604020202020204" pitchFamily="34" charset="0"/>
                <a:ea typeface="Helvetica Neue"/>
                <a:cs typeface="Times New Roman" panose="02020603050405020304" pitchFamily="18" charset="0"/>
              </a:rPr>
              <a:t>: </a:t>
            </a:r>
            <a:r>
              <a:rPr lang="et-EE" sz="1500">
                <a:latin typeface="Arial" panose="020B0604020202020204" pitchFamily="34" charset="0"/>
                <a:cs typeface="Times New Roman" panose="02020603050405020304" pitchFamily="18" charset="0"/>
              </a:rPr>
              <a:t>Pikka ja kaubanduspindadega tihedalt täidetud tänavafronti linnasüdames ei ole ajaloos olnud ega ole ka täna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5FD8317-ECF3-6C0D-7138-CADD74CC1840}"/>
              </a:ext>
            </a:extLst>
          </p:cNvPr>
          <p:cNvSpPr txBox="1"/>
          <p:nvPr/>
        </p:nvSpPr>
        <p:spPr>
          <a:xfrm>
            <a:off x="6361682" y="3558304"/>
            <a:ext cx="511861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t-EE" sz="1500">
                <a:solidFill>
                  <a:schemeClr val="accent1"/>
                </a:solidFill>
                <a:latin typeface="Arial" panose="020B0604020202020204" pitchFamily="34" charset="0"/>
              </a:rPr>
              <a:t>Eristada peatänava projekti ja ostutänava ideed. Peatänaval säilib olemasoleva kava kohaselt ka autoliiklus (1+1 rada); ostutänav peaks olema valdavalt jalakäijate päralt.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7685072-9400-433E-C8DF-79AC1FEC59F6}"/>
              </a:ext>
            </a:extLst>
          </p:cNvPr>
          <p:cNvCxnSpPr>
            <a:cxnSpLocks/>
          </p:cNvCxnSpPr>
          <p:nvPr/>
        </p:nvCxnSpPr>
        <p:spPr>
          <a:xfrm>
            <a:off x="5578855" y="3989490"/>
            <a:ext cx="475488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1D694E8E-3F42-55D0-66F8-2045F4880B0A}"/>
              </a:ext>
            </a:extLst>
          </p:cNvPr>
          <p:cNvSpPr txBox="1"/>
          <p:nvPr/>
        </p:nvSpPr>
        <p:spPr>
          <a:xfrm>
            <a:off x="201168" y="4654714"/>
            <a:ext cx="516636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800"/>
              </a:spcAft>
            </a:pPr>
            <a:r>
              <a:rPr lang="et-EE" sz="1500" b="1">
                <a:solidFill>
                  <a:schemeClr val="accent1"/>
                </a:solidFill>
                <a:effectLst/>
                <a:latin typeface="Arial" panose="020B0604020202020204" pitchFamily="34" charset="0"/>
                <a:ea typeface="Helvetica Neue"/>
                <a:cs typeface="Times New Roman" panose="02020603050405020304" pitchFamily="18" charset="0"/>
              </a:rPr>
              <a:t>Teenindus</a:t>
            </a:r>
            <a:r>
              <a:rPr lang="et-EE" sz="1500">
                <a:effectLst/>
                <a:latin typeface="Arial" panose="020B0604020202020204" pitchFamily="34" charset="0"/>
                <a:ea typeface="Helvetica Neue"/>
                <a:cs typeface="Times New Roman" panose="02020603050405020304" pitchFamily="18" charset="0"/>
              </a:rPr>
              <a:t>: T</a:t>
            </a:r>
            <a:r>
              <a:rPr lang="fi-FI" sz="1500" err="1">
                <a:latin typeface="Arial" panose="020B0604020202020204" pitchFamily="34" charset="0"/>
                <a:cs typeface="Times New Roman" panose="02020603050405020304" pitchFamily="18" charset="0"/>
              </a:rPr>
              <a:t>eeninduse</a:t>
            </a:r>
            <a:r>
              <a:rPr lang="fi-FI" sz="150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i-FI" sz="1500" err="1">
                <a:latin typeface="Arial" panose="020B0604020202020204" pitchFamily="34" charset="0"/>
                <a:cs typeface="Times New Roman" panose="02020603050405020304" pitchFamily="18" charset="0"/>
              </a:rPr>
              <a:t>profiil</a:t>
            </a:r>
            <a:r>
              <a:rPr lang="fi-FI" sz="1500">
                <a:latin typeface="Arial" panose="020B0604020202020204" pitchFamily="34" charset="0"/>
                <a:cs typeface="Times New Roman" panose="02020603050405020304" pitchFamily="18" charset="0"/>
              </a:rPr>
              <a:t> on </a:t>
            </a:r>
            <a:r>
              <a:rPr lang="fi-FI" sz="1500" err="1">
                <a:latin typeface="Arial" panose="020B0604020202020204" pitchFamily="34" charset="0"/>
                <a:cs typeface="Times New Roman" panose="02020603050405020304" pitchFamily="18" charset="0"/>
              </a:rPr>
              <a:t>oluliselt</a:t>
            </a:r>
            <a:r>
              <a:rPr lang="fi-FI" sz="150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i-FI" sz="1500" err="1">
                <a:latin typeface="Arial" panose="020B0604020202020204" pitchFamily="34" charset="0"/>
                <a:cs typeface="Times New Roman" panose="02020603050405020304" pitchFamily="18" charset="0"/>
              </a:rPr>
              <a:t>muutunud</a:t>
            </a:r>
            <a:r>
              <a:rPr lang="fi-FI" sz="1500">
                <a:latin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fi-FI" sz="1500" err="1">
                <a:latin typeface="Arial" panose="020B0604020202020204" pitchFamily="34" charset="0"/>
                <a:cs typeface="Times New Roman" panose="02020603050405020304" pitchFamily="18" charset="0"/>
              </a:rPr>
              <a:t>Suur</a:t>
            </a:r>
            <a:r>
              <a:rPr lang="fi-FI" sz="150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i-FI" sz="1500" err="1">
                <a:latin typeface="Arial" panose="020B0604020202020204" pitchFamily="34" charset="0"/>
                <a:cs typeface="Times New Roman" panose="02020603050405020304" pitchFamily="18" charset="0"/>
              </a:rPr>
              <a:t>osakaal</a:t>
            </a:r>
            <a:r>
              <a:rPr lang="fi-FI" sz="150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i-FI" sz="1500" err="1">
                <a:latin typeface="Arial" panose="020B0604020202020204" pitchFamily="34" charset="0"/>
                <a:cs typeface="Times New Roman" panose="02020603050405020304" pitchFamily="18" charset="0"/>
              </a:rPr>
              <a:t>ilu</a:t>
            </a:r>
            <a:r>
              <a:rPr lang="fi-FI" sz="1500">
                <a:latin typeface="Arial" panose="020B0604020202020204" pitchFamily="34" charset="0"/>
                <a:cs typeface="Times New Roman" panose="02020603050405020304" pitchFamily="18" charset="0"/>
              </a:rPr>
              <a:t>- ja </a:t>
            </a:r>
            <a:r>
              <a:rPr lang="fi-FI" sz="1500" err="1">
                <a:latin typeface="Arial" panose="020B0604020202020204" pitchFamily="34" charset="0"/>
                <a:cs typeface="Times New Roman" panose="02020603050405020304" pitchFamily="18" charset="0"/>
              </a:rPr>
              <a:t>heaoluteenustel</a:t>
            </a:r>
            <a:r>
              <a:rPr lang="fi-FI" sz="1500">
                <a:latin typeface="Arial" panose="020B0604020202020204" pitchFamily="34" charset="0"/>
                <a:cs typeface="Times New Roman" panose="02020603050405020304" pitchFamily="18" charset="0"/>
              </a:rPr>
              <a:t>.</a:t>
            </a:r>
            <a:r>
              <a:rPr lang="et-EE" sz="150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i-FI" sz="150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i-FI" sz="1500" err="1">
                <a:latin typeface="Arial" panose="020B0604020202020204" pitchFamily="34" charset="0"/>
                <a:cs typeface="Times New Roman" panose="02020603050405020304" pitchFamily="18" charset="0"/>
              </a:rPr>
              <a:t>Kasvab</a:t>
            </a:r>
            <a:r>
              <a:rPr lang="fi-FI" sz="150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i-FI" sz="1500" err="1">
                <a:latin typeface="Arial" panose="020B0604020202020204" pitchFamily="34" charset="0"/>
                <a:cs typeface="Times New Roman" panose="02020603050405020304" pitchFamily="18" charset="0"/>
              </a:rPr>
              <a:t>tervise</a:t>
            </a:r>
            <a:r>
              <a:rPr lang="fi-FI" sz="1500">
                <a:latin typeface="Arial" panose="020B0604020202020204" pitchFamily="34" charset="0"/>
                <a:cs typeface="Times New Roman" panose="02020603050405020304" pitchFamily="18" charset="0"/>
              </a:rPr>
              <a:t> ja </a:t>
            </a:r>
            <a:r>
              <a:rPr lang="fi-FI" sz="1500" err="1">
                <a:latin typeface="Arial" panose="020B0604020202020204" pitchFamily="34" charset="0"/>
                <a:cs typeface="Times New Roman" panose="02020603050405020304" pitchFamily="18" charset="0"/>
              </a:rPr>
              <a:t>meditsiini</a:t>
            </a:r>
            <a:r>
              <a:rPr lang="fi-FI" sz="150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i-FI" sz="1500" err="1">
                <a:latin typeface="Arial" panose="020B0604020202020204" pitchFamily="34" charset="0"/>
                <a:cs typeface="Times New Roman" panose="02020603050405020304" pitchFamily="18" charset="0"/>
              </a:rPr>
              <a:t>osatähtsus</a:t>
            </a:r>
            <a:r>
              <a:rPr lang="fi-FI" sz="150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i-FI" sz="1500" err="1">
                <a:latin typeface="Arial" panose="020B0604020202020204" pitchFamily="34" charset="0"/>
                <a:cs typeface="Times New Roman" panose="02020603050405020304" pitchFamily="18" charset="0"/>
              </a:rPr>
              <a:t>äripiirkondades</a:t>
            </a:r>
            <a:r>
              <a:rPr lang="fi-FI" sz="1500">
                <a:latin typeface="Arial" panose="020B0604020202020204" pitchFamily="34" charset="0"/>
                <a:cs typeface="Times New Roman" panose="02020603050405020304" pitchFamily="18" charset="0"/>
              </a:rPr>
              <a:t>.</a:t>
            </a:r>
            <a:r>
              <a:rPr lang="et-EE" sz="150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E475DA8-D6D9-B7CA-C05D-8512BFD98C4B}"/>
              </a:ext>
            </a:extLst>
          </p:cNvPr>
          <p:cNvSpPr txBox="1"/>
          <p:nvPr/>
        </p:nvSpPr>
        <p:spPr>
          <a:xfrm>
            <a:off x="201168" y="5672363"/>
            <a:ext cx="516636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t-EE" sz="1500" b="1">
                <a:solidFill>
                  <a:schemeClr val="accent1"/>
                </a:solidFill>
                <a:effectLst/>
                <a:latin typeface="Arial" panose="020B0604020202020204" pitchFamily="34" charset="0"/>
                <a:ea typeface="Helvetica Neue"/>
                <a:cs typeface="Times New Roman" panose="02020603050405020304" pitchFamily="18" charset="0"/>
              </a:rPr>
              <a:t>Meelelahutus</a:t>
            </a:r>
            <a:r>
              <a:rPr lang="et-EE" sz="1500">
                <a:effectLst/>
                <a:latin typeface="Arial" panose="020B0604020202020204" pitchFamily="34" charset="0"/>
                <a:ea typeface="Helvetica Neue"/>
                <a:cs typeface="Times New Roman" panose="02020603050405020304" pitchFamily="18" charset="0"/>
              </a:rPr>
              <a:t>: </a:t>
            </a:r>
            <a:r>
              <a:rPr lang="et-EE" sz="1500">
                <a:latin typeface="Arial" panose="020B0604020202020204" pitchFamily="34" charset="0"/>
                <a:cs typeface="Times New Roman" panose="02020603050405020304" pitchFamily="18" charset="0"/>
              </a:rPr>
              <a:t>kultuuriasutused, meelelahutuskohad ja lõbustusasutused suuresti koondunud linnasüdamesse. Vähe on</a:t>
            </a:r>
            <a:r>
              <a:rPr lang="fi-FI" sz="150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i-FI" sz="1500" err="1">
                <a:latin typeface="Arial" panose="020B0604020202020204" pitchFamily="34" charset="0"/>
                <a:cs typeface="Times New Roman" panose="02020603050405020304" pitchFamily="18" charset="0"/>
              </a:rPr>
              <a:t>lastele</a:t>
            </a:r>
            <a:r>
              <a:rPr lang="fi-FI" sz="1500">
                <a:latin typeface="Arial" panose="020B0604020202020204" pitchFamily="34" charset="0"/>
                <a:cs typeface="Times New Roman" panose="02020603050405020304" pitchFamily="18" charset="0"/>
              </a:rPr>
              <a:t> ja </a:t>
            </a:r>
            <a:r>
              <a:rPr lang="fi-FI" sz="1500" err="1">
                <a:latin typeface="Arial" panose="020B0604020202020204" pitchFamily="34" charset="0"/>
                <a:cs typeface="Times New Roman" panose="02020603050405020304" pitchFamily="18" charset="0"/>
              </a:rPr>
              <a:t>noortele</a:t>
            </a:r>
            <a:r>
              <a:rPr lang="fi-FI" sz="150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i-FI" sz="1500" err="1">
                <a:latin typeface="Arial" panose="020B0604020202020204" pitchFamily="34" charset="0"/>
                <a:cs typeface="Times New Roman" panose="02020603050405020304" pitchFamily="18" charset="0"/>
              </a:rPr>
              <a:t>suunatud</a:t>
            </a:r>
            <a:r>
              <a:rPr lang="fi-FI" sz="150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i-FI" sz="1500" err="1">
                <a:latin typeface="Arial" panose="020B0604020202020204" pitchFamily="34" charset="0"/>
                <a:cs typeface="Times New Roman" panose="02020603050405020304" pitchFamily="18" charset="0"/>
              </a:rPr>
              <a:t>meelelahutuslikke</a:t>
            </a:r>
            <a:r>
              <a:rPr lang="fi-FI" sz="1500">
                <a:latin typeface="Arial" panose="020B0604020202020204" pitchFamily="34" charset="0"/>
                <a:cs typeface="Times New Roman" panose="02020603050405020304" pitchFamily="18" charset="0"/>
              </a:rPr>
              <a:t> ja</a:t>
            </a:r>
          </a:p>
          <a:p>
            <a:pPr algn="l"/>
            <a:r>
              <a:rPr lang="et-EE" sz="1500">
                <a:latin typeface="Arial" panose="020B0604020202020204" pitchFamily="34" charset="0"/>
                <a:cs typeface="Times New Roman" panose="02020603050405020304" pitchFamily="18" charset="0"/>
              </a:rPr>
              <a:t>vabaaja tegevusi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DD30615-344F-B751-CC93-D70412BDDE93}"/>
              </a:ext>
            </a:extLst>
          </p:cNvPr>
          <p:cNvCxnSpPr>
            <a:cxnSpLocks/>
          </p:cNvCxnSpPr>
          <p:nvPr/>
        </p:nvCxnSpPr>
        <p:spPr>
          <a:xfrm>
            <a:off x="5475223" y="6052986"/>
            <a:ext cx="475488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812F1C2-BE91-5112-2EC2-825DCB20D0D1}"/>
              </a:ext>
            </a:extLst>
          </p:cNvPr>
          <p:cNvCxnSpPr>
            <a:cxnSpLocks/>
          </p:cNvCxnSpPr>
          <p:nvPr/>
        </p:nvCxnSpPr>
        <p:spPr>
          <a:xfrm>
            <a:off x="5492273" y="5086278"/>
            <a:ext cx="475488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4CABE73B-3EBB-BEA2-0495-D45859EDA493}"/>
              </a:ext>
            </a:extLst>
          </p:cNvPr>
          <p:cNvSpPr txBox="1"/>
          <p:nvPr/>
        </p:nvSpPr>
        <p:spPr>
          <a:xfrm>
            <a:off x="6343394" y="5762350"/>
            <a:ext cx="511861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t-EE" sz="1500">
                <a:solidFill>
                  <a:schemeClr val="accent1"/>
                </a:solidFill>
                <a:latin typeface="Arial" panose="020B0604020202020204" pitchFamily="34" charset="0"/>
              </a:rPr>
              <a:t>Maailmas kasvab </a:t>
            </a:r>
            <a:r>
              <a:rPr lang="et-EE" sz="1500" err="1">
                <a:solidFill>
                  <a:schemeClr val="accent1"/>
                </a:solidFill>
                <a:latin typeface="Arial" panose="020B0604020202020204" pitchFamily="34" charset="0"/>
              </a:rPr>
              <a:t>multifunktsionaalsus</a:t>
            </a:r>
            <a:r>
              <a:rPr lang="et-EE" sz="1500">
                <a:solidFill>
                  <a:schemeClr val="accent1"/>
                </a:solidFill>
                <a:latin typeface="Arial" panose="020B0604020202020204" pitchFamily="34" charset="0"/>
              </a:rPr>
              <a:t> meelelahutuses, nt kunstigalerii, kontserdisaal, restoran, ööklubi, jne ühe katuse all. Seda ristkasutust on vaja ka tuua kesklinna-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09C0E66-1633-3491-2E65-5177B3071981}"/>
              </a:ext>
            </a:extLst>
          </p:cNvPr>
          <p:cNvSpPr txBox="1"/>
          <p:nvPr/>
        </p:nvSpPr>
        <p:spPr>
          <a:xfrm>
            <a:off x="6361682" y="4715691"/>
            <a:ext cx="516636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i-FI" sz="1500" err="1">
                <a:solidFill>
                  <a:schemeClr val="accent1"/>
                </a:solidFill>
                <a:latin typeface="Arial" panose="020B0604020202020204" pitchFamily="34" charset="0"/>
              </a:rPr>
              <a:t>Teenindusettevõtete</a:t>
            </a:r>
            <a:r>
              <a:rPr lang="fi-FI" sz="1500">
                <a:solidFill>
                  <a:schemeClr val="accent1"/>
                </a:solidFill>
                <a:latin typeface="Arial" panose="020B0604020202020204" pitchFamily="34" charset="0"/>
              </a:rPr>
              <a:t> </a:t>
            </a:r>
            <a:r>
              <a:rPr lang="fi-FI" sz="1500" err="1">
                <a:solidFill>
                  <a:schemeClr val="accent1"/>
                </a:solidFill>
                <a:latin typeface="Arial" panose="020B0604020202020204" pitchFamily="34" charset="0"/>
              </a:rPr>
              <a:t>statistikast</a:t>
            </a:r>
            <a:r>
              <a:rPr lang="fi-FI" sz="1500">
                <a:solidFill>
                  <a:schemeClr val="accent1"/>
                </a:solidFill>
                <a:latin typeface="Arial" panose="020B0604020202020204" pitchFamily="34" charset="0"/>
              </a:rPr>
              <a:t> </a:t>
            </a:r>
            <a:r>
              <a:rPr lang="fi-FI" sz="1500" err="1">
                <a:solidFill>
                  <a:schemeClr val="accent1"/>
                </a:solidFill>
                <a:latin typeface="Arial" panose="020B0604020202020204" pitchFamily="34" charset="0"/>
              </a:rPr>
              <a:t>vaatab</a:t>
            </a:r>
            <a:r>
              <a:rPr lang="fi-FI" sz="1500">
                <a:solidFill>
                  <a:schemeClr val="accent1"/>
                </a:solidFill>
                <a:latin typeface="Arial" panose="020B0604020202020204" pitchFamily="34" charset="0"/>
              </a:rPr>
              <a:t> </a:t>
            </a:r>
            <a:r>
              <a:rPr lang="fi-FI" sz="1500" err="1">
                <a:solidFill>
                  <a:schemeClr val="accent1"/>
                </a:solidFill>
                <a:latin typeface="Arial" panose="020B0604020202020204" pitchFamily="34" charset="0"/>
              </a:rPr>
              <a:t>vastu</a:t>
            </a:r>
            <a:r>
              <a:rPr lang="fi-FI" sz="1500">
                <a:solidFill>
                  <a:schemeClr val="accent1"/>
                </a:solidFill>
                <a:latin typeface="Arial" panose="020B0604020202020204" pitchFamily="34" charset="0"/>
              </a:rPr>
              <a:t> </a:t>
            </a:r>
            <a:r>
              <a:rPr lang="fi-FI" sz="1500" err="1">
                <a:solidFill>
                  <a:schemeClr val="accent1"/>
                </a:solidFill>
                <a:latin typeface="Arial" panose="020B0604020202020204" pitchFamily="34" charset="0"/>
              </a:rPr>
              <a:t>alalise</a:t>
            </a:r>
            <a:r>
              <a:rPr lang="fi-FI" sz="1500">
                <a:solidFill>
                  <a:schemeClr val="accent1"/>
                </a:solidFill>
                <a:latin typeface="Arial" panose="020B0604020202020204" pitchFamily="34" charset="0"/>
              </a:rPr>
              <a:t> </a:t>
            </a:r>
            <a:r>
              <a:rPr lang="fi-FI" sz="1500" err="1">
                <a:solidFill>
                  <a:schemeClr val="accent1"/>
                </a:solidFill>
                <a:latin typeface="Arial" panose="020B0604020202020204" pitchFamily="34" charset="0"/>
              </a:rPr>
              <a:t>elanikkonna</a:t>
            </a:r>
            <a:r>
              <a:rPr lang="fi-FI" sz="1500">
                <a:solidFill>
                  <a:schemeClr val="accent1"/>
                </a:solidFill>
                <a:latin typeface="Arial" panose="020B0604020202020204" pitchFamily="34" charset="0"/>
              </a:rPr>
              <a:t> </a:t>
            </a:r>
            <a:r>
              <a:rPr lang="fi-FI" sz="1500" err="1">
                <a:solidFill>
                  <a:schemeClr val="accent1"/>
                </a:solidFill>
                <a:latin typeface="Arial" panose="020B0604020202020204" pitchFamily="34" charset="0"/>
              </a:rPr>
              <a:t>nappus</a:t>
            </a:r>
            <a:r>
              <a:rPr lang="et-EE" sz="1500">
                <a:solidFill>
                  <a:schemeClr val="accent1"/>
                </a:solidFill>
                <a:latin typeface="Arial" panose="020B0604020202020204" pitchFamily="34" charset="0"/>
              </a:rPr>
              <a:t>, oluline on püsielanike arvu suurendamine ja mugava ligipääsu tagamine. </a:t>
            </a:r>
          </a:p>
        </p:txBody>
      </p:sp>
    </p:spTree>
    <p:extLst>
      <p:ext uri="{BB962C8B-B14F-4D97-AF65-F5344CB8AC3E}">
        <p14:creationId xmlns:p14="http://schemas.microsoft.com/office/powerpoint/2010/main" val="1661814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2D6A531-85C4-0387-F45F-EB4074161D51}"/>
              </a:ext>
            </a:extLst>
          </p:cNvPr>
          <p:cNvSpPr txBox="1"/>
          <p:nvPr/>
        </p:nvSpPr>
        <p:spPr>
          <a:xfrm>
            <a:off x="5816599" y="-7913"/>
            <a:ext cx="6375401" cy="36933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t-EE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Analüüs (ruumiloome)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C06BB2-5BD5-DC62-C298-6E2A17DB62C4}"/>
              </a:ext>
            </a:extLst>
          </p:cNvPr>
          <p:cNvSpPr txBox="1"/>
          <p:nvPr/>
        </p:nvSpPr>
        <p:spPr>
          <a:xfrm>
            <a:off x="0" y="-7913"/>
            <a:ext cx="5816600" cy="36933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t-EE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(Avalike) teenuste ligipääsetavus ja kättesaadavus</a:t>
            </a:r>
            <a:endParaRPr lang="et-EE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map of a city&#10;&#10;Description automatically generated">
            <a:extLst>
              <a:ext uri="{FF2B5EF4-FFF2-40B4-BE49-F238E27FC236}">
                <a16:creationId xmlns:a16="http://schemas.microsoft.com/office/drawing/2014/main" id="{3606DD13-DFD0-6B22-B869-21202A40A1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5" t="2559" r="4068" b="2731"/>
          <a:stretch/>
        </p:blipFill>
        <p:spPr>
          <a:xfrm>
            <a:off x="1748635" y="362153"/>
            <a:ext cx="8696812" cy="64847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C39A0D5-BCF1-34B8-084C-E7BF9577FCC1}"/>
              </a:ext>
            </a:extLst>
          </p:cNvPr>
          <p:cNvSpPr txBox="1"/>
          <p:nvPr/>
        </p:nvSpPr>
        <p:spPr>
          <a:xfrm>
            <a:off x="153774" y="551001"/>
            <a:ext cx="5513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4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Elanike ja baaride/pubide suhe, ruumiloome 2024</a:t>
            </a:r>
          </a:p>
        </p:txBody>
      </p:sp>
    </p:spTree>
    <p:extLst>
      <p:ext uri="{BB962C8B-B14F-4D97-AF65-F5344CB8AC3E}">
        <p14:creationId xmlns:p14="http://schemas.microsoft.com/office/powerpoint/2010/main" val="1386656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2D6A531-85C4-0387-F45F-EB4074161D51}"/>
              </a:ext>
            </a:extLst>
          </p:cNvPr>
          <p:cNvSpPr txBox="1"/>
          <p:nvPr/>
        </p:nvSpPr>
        <p:spPr>
          <a:xfrm>
            <a:off x="5816599" y="-7913"/>
            <a:ext cx="6375401" cy="36933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t-EE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Analüüs (ruumiloome)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C06BB2-5BD5-DC62-C298-6E2A17DB62C4}"/>
              </a:ext>
            </a:extLst>
          </p:cNvPr>
          <p:cNvSpPr txBox="1"/>
          <p:nvPr/>
        </p:nvSpPr>
        <p:spPr>
          <a:xfrm>
            <a:off x="0" y="-7913"/>
            <a:ext cx="5816600" cy="36933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t-EE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(Avalike) teenuste ligipääsetavus ja kättesaadavus</a:t>
            </a:r>
            <a:endParaRPr lang="et-EE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map of different colored areas&#10;&#10;Description automatically generated">
            <a:extLst>
              <a:ext uri="{FF2B5EF4-FFF2-40B4-BE49-F238E27FC236}">
                <a16:creationId xmlns:a16="http://schemas.microsoft.com/office/drawing/2014/main" id="{F4770E76-8805-44A9-B0C5-C566A376FD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3" t="3022" r="3736" b="3452"/>
          <a:stretch/>
        </p:blipFill>
        <p:spPr>
          <a:xfrm>
            <a:off x="1607316" y="362213"/>
            <a:ext cx="8836046" cy="64978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C39A0D5-BCF1-34B8-084C-E7BF9577FCC1}"/>
              </a:ext>
            </a:extLst>
          </p:cNvPr>
          <p:cNvSpPr txBox="1"/>
          <p:nvPr/>
        </p:nvSpPr>
        <p:spPr>
          <a:xfrm>
            <a:off x="237463" y="555406"/>
            <a:ext cx="5513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4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Elanike ja baaride/pubide suhe, ruumiloome 2024</a:t>
            </a:r>
          </a:p>
        </p:txBody>
      </p:sp>
    </p:spTree>
    <p:extLst>
      <p:ext uri="{BB962C8B-B14F-4D97-AF65-F5344CB8AC3E}">
        <p14:creationId xmlns:p14="http://schemas.microsoft.com/office/powerpoint/2010/main" val="1247903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BB1466C-A816-E6BC-CF5D-62C48FD16A4C}"/>
              </a:ext>
            </a:extLst>
          </p:cNvPr>
          <p:cNvSpPr txBox="1"/>
          <p:nvPr/>
        </p:nvSpPr>
        <p:spPr>
          <a:xfrm>
            <a:off x="5816599" y="-7913"/>
            <a:ext cx="6375401" cy="36933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t-EE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Keskused / arengualad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F70C5E-3AB0-116B-8964-7F2FAA343CB5}"/>
              </a:ext>
            </a:extLst>
          </p:cNvPr>
          <p:cNvSpPr txBox="1"/>
          <p:nvPr/>
        </p:nvSpPr>
        <p:spPr>
          <a:xfrm>
            <a:off x="0" y="-7913"/>
            <a:ext cx="5816600" cy="36933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t-EE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(Avalike) teenuste ligipääsetavus ja kättesaadavus</a:t>
            </a:r>
            <a:endParaRPr lang="et-EE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67BB5E-7DB8-C3E8-DB33-9BB9EB888E39}"/>
              </a:ext>
            </a:extLst>
          </p:cNvPr>
          <p:cNvSpPr txBox="1"/>
          <p:nvPr/>
        </p:nvSpPr>
        <p:spPr>
          <a:xfrm>
            <a:off x="143045" y="564805"/>
            <a:ext cx="4318504" cy="39703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t-EE">
                <a:solidFill>
                  <a:srgbClr val="002060"/>
                </a:solidFill>
                <a:latin typeface="Arial"/>
                <a:cs typeface="Arial"/>
              </a:rPr>
              <a:t>Elanike tihedus täna keskmiselt ca 5000 </a:t>
            </a:r>
            <a:r>
              <a:rPr lang="et-EE" err="1">
                <a:solidFill>
                  <a:srgbClr val="002060"/>
                </a:solidFill>
                <a:latin typeface="Arial"/>
                <a:cs typeface="Arial"/>
              </a:rPr>
              <a:t>el</a:t>
            </a:r>
            <a:r>
              <a:rPr lang="et-EE">
                <a:solidFill>
                  <a:srgbClr val="002060"/>
                </a:solidFill>
                <a:latin typeface="Arial"/>
                <a:cs typeface="Arial"/>
              </a:rPr>
              <a:t>/km² (va Ülemistejärve ja Mõigu asum ning Aegna saar).</a:t>
            </a:r>
            <a:endParaRPr lang="en-US"/>
          </a:p>
          <a:p>
            <a:endParaRPr lang="et-EE">
              <a:solidFill>
                <a:srgbClr val="00206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t-EE">
                <a:solidFill>
                  <a:srgbClr val="002060"/>
                </a:solidFill>
                <a:latin typeface="Arial"/>
                <a:cs typeface="Arial"/>
              </a:rPr>
              <a:t>Suurendamine võimalik kuni ca </a:t>
            </a:r>
            <a:r>
              <a:rPr lang="et-EE" b="1">
                <a:solidFill>
                  <a:srgbClr val="002060"/>
                </a:solidFill>
                <a:latin typeface="Arial"/>
                <a:cs typeface="Arial"/>
              </a:rPr>
              <a:t>8300 </a:t>
            </a:r>
            <a:r>
              <a:rPr lang="et-EE" b="1" err="1">
                <a:solidFill>
                  <a:srgbClr val="002060"/>
                </a:solidFill>
                <a:latin typeface="Arial"/>
                <a:cs typeface="Arial"/>
              </a:rPr>
              <a:t>el</a:t>
            </a:r>
            <a:r>
              <a:rPr lang="et-EE" b="1">
                <a:solidFill>
                  <a:srgbClr val="002060"/>
                </a:solidFill>
                <a:latin typeface="Arial"/>
                <a:cs typeface="Arial"/>
              </a:rPr>
              <a:t>/km² </a:t>
            </a:r>
            <a:r>
              <a:rPr lang="et-EE">
                <a:solidFill>
                  <a:srgbClr val="002060"/>
                </a:solidFill>
                <a:latin typeface="Arial"/>
                <a:cs typeface="Arial"/>
              </a:rPr>
              <a:t>olemasolevate </a:t>
            </a:r>
            <a:r>
              <a:rPr lang="et-EE" err="1">
                <a:solidFill>
                  <a:srgbClr val="002060"/>
                </a:solidFill>
                <a:latin typeface="Arial"/>
                <a:cs typeface="Arial"/>
              </a:rPr>
              <a:t>dp</a:t>
            </a:r>
            <a:r>
              <a:rPr lang="et-EE">
                <a:solidFill>
                  <a:srgbClr val="002060"/>
                </a:solidFill>
                <a:latin typeface="Arial"/>
                <a:cs typeface="Arial"/>
              </a:rPr>
              <a:t>-de/arengualade </a:t>
            </a:r>
            <a:r>
              <a:rPr lang="et-EE" err="1">
                <a:solidFill>
                  <a:srgbClr val="002060"/>
                </a:solidFill>
                <a:latin typeface="Arial"/>
                <a:cs typeface="Arial"/>
              </a:rPr>
              <a:t>plan</a:t>
            </a:r>
            <a:r>
              <a:rPr lang="et-EE">
                <a:solidFill>
                  <a:srgbClr val="002060"/>
                </a:solidFill>
                <a:latin typeface="Arial"/>
                <a:cs typeface="Arial"/>
              </a:rPr>
              <a:t>. elanike arvu põhjal.</a:t>
            </a:r>
            <a:r>
              <a:rPr lang="en-US">
                <a:solidFill>
                  <a:srgbClr val="002060"/>
                </a:solidFill>
                <a:latin typeface="Arial"/>
                <a:cs typeface="Arial"/>
              </a:rPr>
              <a:t>​</a:t>
            </a:r>
            <a:endParaRPr lang="en-US" b="1">
              <a:solidFill>
                <a:srgbClr val="002060"/>
              </a:solidFill>
              <a:latin typeface="Lab Grotesque"/>
            </a:endParaRPr>
          </a:p>
          <a:p>
            <a:pPr marL="285750" indent="-285750">
              <a:buFont typeface="Arial"/>
              <a:buChar char="•"/>
            </a:pPr>
            <a:endParaRPr lang="et-EE" b="1">
              <a:solidFill>
                <a:srgbClr val="002060"/>
              </a:solidFill>
              <a:latin typeface="Arial"/>
            </a:endParaRPr>
          </a:p>
          <a:p>
            <a:pPr marL="285750" indent="-285750">
              <a:buFont typeface="Arial"/>
              <a:buChar char="•"/>
            </a:pPr>
            <a:r>
              <a:rPr lang="et-EE" b="1">
                <a:solidFill>
                  <a:srgbClr val="002060"/>
                </a:solidFill>
                <a:latin typeface="Arial"/>
              </a:rPr>
              <a:t>Arendusalade keskmine elanike tihedus peaks olema </a:t>
            </a:r>
            <a:r>
              <a:rPr lang="et-EE" b="1" err="1">
                <a:solidFill>
                  <a:srgbClr val="002060"/>
                </a:solidFill>
                <a:latin typeface="Arial"/>
              </a:rPr>
              <a:t>c.</a:t>
            </a:r>
            <a:r>
              <a:rPr lang="et-EE" b="1">
                <a:solidFill>
                  <a:srgbClr val="002060"/>
                </a:solidFill>
                <a:latin typeface="Arial"/>
              </a:rPr>
              <a:t> 25-30 000 </a:t>
            </a:r>
            <a:r>
              <a:rPr lang="et-EE" b="1" err="1">
                <a:solidFill>
                  <a:srgbClr val="002060"/>
                </a:solidFill>
                <a:latin typeface="Arial"/>
              </a:rPr>
              <a:t>el</a:t>
            </a:r>
            <a:r>
              <a:rPr lang="et-EE" b="1">
                <a:solidFill>
                  <a:srgbClr val="002060"/>
                </a:solidFill>
                <a:latin typeface="Arial"/>
              </a:rPr>
              <a:t>/km² et saavutada keskmiseks 12 000 </a:t>
            </a:r>
            <a:r>
              <a:rPr lang="et-EE" b="1" err="1">
                <a:solidFill>
                  <a:srgbClr val="002060"/>
                </a:solidFill>
                <a:latin typeface="Arial"/>
              </a:rPr>
              <a:t>el</a:t>
            </a:r>
            <a:r>
              <a:rPr lang="et-EE" b="1">
                <a:solidFill>
                  <a:srgbClr val="002060"/>
                </a:solidFill>
                <a:latin typeface="Arial"/>
              </a:rPr>
              <a:t>/km² või selle lähedane tulemus.</a:t>
            </a:r>
            <a:endParaRPr lang="en-US" b="1">
              <a:solidFill>
                <a:srgbClr val="002060"/>
              </a:solidFill>
              <a:latin typeface="Arial"/>
            </a:endParaRPr>
          </a:p>
        </p:txBody>
      </p:sp>
      <p:pic>
        <p:nvPicPr>
          <p:cNvPr id="4" name="Picture 3" descr="A map of a city&#10;&#10;Description automatically generated">
            <a:extLst>
              <a:ext uri="{FF2B5EF4-FFF2-40B4-BE49-F238E27FC236}">
                <a16:creationId xmlns:a16="http://schemas.microsoft.com/office/drawing/2014/main" id="{156352F7-C338-469F-099C-1B70934465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6392" y="365585"/>
            <a:ext cx="5108903" cy="649241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48DF375-CA64-E54B-6488-4ADAA89FAE3E}"/>
              </a:ext>
            </a:extLst>
          </p:cNvPr>
          <p:cNvGrpSpPr/>
          <p:nvPr/>
        </p:nvGrpSpPr>
        <p:grpSpPr>
          <a:xfrm>
            <a:off x="9834268" y="374391"/>
            <a:ext cx="2356199" cy="6483608"/>
            <a:chOff x="4729308" y="369986"/>
            <a:chExt cx="2356199" cy="6483608"/>
          </a:xfrm>
        </p:grpSpPr>
        <p:pic>
          <p:nvPicPr>
            <p:cNvPr id="8" name="Picture 7" descr="Aerial view of a city&#10;&#10;Description automatically generated">
              <a:extLst>
                <a:ext uri="{FF2B5EF4-FFF2-40B4-BE49-F238E27FC236}">
                  <a16:creationId xmlns:a16="http://schemas.microsoft.com/office/drawing/2014/main" id="{505FFBA2-03EF-850E-4DD8-6E3952E83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29308" y="3836426"/>
              <a:ext cx="2354585" cy="3017168"/>
            </a:xfrm>
            <a:prstGeom prst="rect">
              <a:avLst/>
            </a:prstGeom>
          </p:spPr>
        </p:pic>
        <p:pic>
          <p:nvPicPr>
            <p:cNvPr id="9" name="Picture 8" descr="A map of a city&#10;&#10;Description automatically generated">
              <a:extLst>
                <a:ext uri="{FF2B5EF4-FFF2-40B4-BE49-F238E27FC236}">
                  <a16:creationId xmlns:a16="http://schemas.microsoft.com/office/drawing/2014/main" id="{8E0ECA42-18B9-A8FD-189F-F917280394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36504" y="369986"/>
              <a:ext cx="2349003" cy="3466441"/>
            </a:xfrm>
            <a:prstGeom prst="rect">
              <a:avLst/>
            </a:prstGeom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5A43CA5-49D0-F955-85F9-D9A2FB5290F8}"/>
                </a:ext>
              </a:extLst>
            </p:cNvPr>
            <p:cNvSpPr/>
            <p:nvPr/>
          </p:nvSpPr>
          <p:spPr>
            <a:xfrm>
              <a:off x="5305370" y="1799290"/>
              <a:ext cx="973421" cy="946993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E96B9D66-5A9A-B050-0337-0FBA209FF1BC}"/>
              </a:ext>
            </a:extLst>
          </p:cNvPr>
          <p:cNvSpPr txBox="1"/>
          <p:nvPr/>
        </p:nvSpPr>
        <p:spPr>
          <a:xfrm>
            <a:off x="4726392" y="6273224"/>
            <a:ext cx="5101707" cy="584775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anchor="t">
            <a:spAutoFit/>
          </a:bodyPr>
          <a:lstStyle/>
          <a:p>
            <a:r>
              <a:rPr lang="et-EE" sz="1600" b="1">
                <a:solidFill>
                  <a:srgbClr val="4472C4"/>
                </a:solidFill>
                <a:latin typeface="Arial"/>
                <a:cs typeface="Arial"/>
              </a:rPr>
              <a:t>Arenguala analüüs ja ruumilise </a:t>
            </a:r>
            <a:r>
              <a:rPr lang="en-US" sz="1600" b="1" err="1">
                <a:solidFill>
                  <a:srgbClr val="4472C4"/>
                </a:solidFill>
                <a:latin typeface="Arial"/>
                <a:cs typeface="Arial"/>
              </a:rPr>
              <a:t>lahenduse</a:t>
            </a:r>
            <a:r>
              <a:rPr lang="en-US" sz="1600" b="1">
                <a:solidFill>
                  <a:srgbClr val="4472C4"/>
                </a:solidFill>
                <a:latin typeface="Arial"/>
                <a:cs typeface="Arial"/>
              </a:rPr>
              <a:t> </a:t>
            </a:r>
            <a:r>
              <a:rPr lang="en-US" sz="1600" b="1" err="1">
                <a:solidFill>
                  <a:srgbClr val="4472C4"/>
                </a:solidFill>
                <a:latin typeface="Arial"/>
                <a:cs typeface="Arial"/>
              </a:rPr>
              <a:t>ettepanek</a:t>
            </a:r>
            <a:r>
              <a:rPr lang="en-US" sz="1600" b="1">
                <a:solidFill>
                  <a:srgbClr val="4472C4"/>
                </a:solidFill>
                <a:latin typeface="Arial"/>
                <a:cs typeface="Arial"/>
              </a:rPr>
              <a:t> </a:t>
            </a:r>
            <a:r>
              <a:rPr lang="et-EE" sz="1600" b="1">
                <a:solidFill>
                  <a:srgbClr val="4472C4"/>
                </a:solidFill>
                <a:latin typeface="Arial"/>
                <a:cs typeface="Arial"/>
              </a:rPr>
              <a:t>Pär</a:t>
            </a:r>
            <a:r>
              <a:rPr lang="et-EE" sz="1600" b="1">
                <a:solidFill>
                  <a:srgbClr val="4472C4"/>
                </a:solidFill>
                <a:latin typeface="Arial"/>
                <a:ea typeface="Calibri" panose="020F0502020204030204" pitchFamily="34" charset="0"/>
                <a:cs typeface="Arial"/>
              </a:rPr>
              <a:t>nu mnt 160 näitel</a:t>
            </a:r>
            <a:endParaRPr lang="et-EE" sz="1600" b="1"/>
          </a:p>
        </p:txBody>
      </p:sp>
      <p:pic>
        <p:nvPicPr>
          <p:cNvPr id="12" name="Picture 11" descr="A screenshot of a document&#10;&#10;Description automatically generated">
            <a:extLst>
              <a:ext uri="{FF2B5EF4-FFF2-40B4-BE49-F238E27FC236}">
                <a16:creationId xmlns:a16="http://schemas.microsoft.com/office/drawing/2014/main" id="{CE5992F1-401F-AC85-7C5B-22BB02F8F8D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0482" r="40770"/>
          <a:stretch/>
        </p:blipFill>
        <p:spPr>
          <a:xfrm>
            <a:off x="1" y="5123543"/>
            <a:ext cx="4726596" cy="173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731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5C690-0030-3453-53F7-6651CD440678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54674" y="3980156"/>
            <a:ext cx="8170235" cy="2586179"/>
          </a:xfrm>
        </p:spPr>
        <p:txBody>
          <a:bodyPr anchorCtr="0">
            <a:noAutofit/>
          </a:bodyPr>
          <a:lstStyle/>
          <a:p>
            <a:pPr lvl="0" algn="l"/>
            <a:r>
              <a:rPr lang="et-EE" sz="18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teenuseid, mille tekkimist on võimalik linnal suunata otseste investeeringutega -lasteaed, kool või park. </a:t>
            </a:r>
            <a:br>
              <a:rPr lang="et-EE" sz="18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t-EE" sz="18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t-EE" sz="18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Osa teenuseid ei ole võimalik või ratsionaalne linnal aga endal luua - kohvikud, poed ja teised ärilised ettevõtted. </a:t>
            </a:r>
            <a:br>
              <a:rPr lang="et-EE" sz="18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t-EE" sz="18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t-EE" sz="18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Sellest tulenevalt on oluline tagada erinevatele ettevõtetele vajaliku klientuuri mahu teenuste tekkimiseks ja toimimiseks.</a:t>
            </a:r>
            <a:br>
              <a:rPr lang="et-EE" sz="18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t-EE" sz="14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t-EE" sz="120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B75E560E-17B5-4445-8740-7FE7A69B1EF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942772" y="2505343"/>
            <a:ext cx="3187084" cy="4220790"/>
          </a:xfrm>
          <a:prstGeom prst="rect">
            <a:avLst/>
          </a:prstGeom>
          <a:noFill/>
          <a:ln cap="flat">
            <a:noFill/>
          </a:ln>
          <a:effectLst>
            <a:outerShdw dist="38098" dir="7799737" algn="tl">
              <a:srgbClr val="000000">
                <a:alpha val="39999"/>
              </a:srgbClr>
            </a:outerShdw>
          </a:effectLst>
        </p:spPr>
      </p:pic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2CDB41D3-F8C0-4E26-F282-D6C53F8D6369}"/>
              </a:ext>
            </a:extLst>
          </p:cNvPr>
          <p:cNvSpPr txBox="1"/>
          <p:nvPr/>
        </p:nvSpPr>
        <p:spPr>
          <a:xfrm>
            <a:off x="254674" y="2186126"/>
            <a:ext cx="7806249" cy="200516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t-EE" b="0" i="0" u="none" strike="noStrike" kern="1200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Vaatame kahest vaatepunktist:</a:t>
            </a:r>
          </a:p>
          <a:p>
            <a:pPr marL="342900" marR="0" lvl="0" indent="-34290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t-EE" b="0" i="0" u="none" strike="noStrike" kern="1200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inimese perspektiivist - kas ja mis teenused on neile kättesaadavad; </a:t>
            </a:r>
          </a:p>
          <a:p>
            <a:pPr marL="342900" marR="0" lvl="0" indent="-34290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t-EE" b="0" i="0" u="none" strike="noStrike" kern="1200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ettevõtte perspektiivist - kas ja kui palju on teenuse potentsiaalseid kasutajaid lähiümbruses.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2CB4FFDB-362C-9F4F-85EA-94B7ADE0D2A9}"/>
              </a:ext>
            </a:extLst>
          </p:cNvPr>
          <p:cNvSpPr txBox="1">
            <a:spLocks/>
          </p:cNvSpPr>
          <p:nvPr/>
        </p:nvSpPr>
        <p:spPr>
          <a:xfrm>
            <a:off x="148142" y="646865"/>
            <a:ext cx="8347788" cy="121435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0000" indent="-270000" algn="l" defTabSz="914400" rtl="0" eaLnBrk="1" latinLnBrk="0" hangingPunct="1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0000" indent="-270000" algn="l" defTabSz="914400" rtl="0" eaLnBrk="1" latinLnBrk="0" hangingPunct="1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0000" indent="-270000" algn="l" defTabSz="914400" rtl="0" eaLnBrk="1" latinLnBrk="0" hangingPunct="1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50000" indent="-270000" algn="l" defTabSz="914400" rtl="0" eaLnBrk="1" latinLnBrk="0" hangingPunct="1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t-EE" sz="20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ÜP eesmärk: </a:t>
            </a:r>
            <a:r>
              <a:rPr lang="et-EE" sz="2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Määratleda erinevate äride jaoks  olulised ruumilised parameetrid, et neile sobilikud tingimused planeerida, muid nõudeid vajadusel  leevendada.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endParaRPr lang="et-EE" sz="2000" b="1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EF7682-A295-CC31-F9D4-A890F41F9FB8}"/>
              </a:ext>
            </a:extLst>
          </p:cNvPr>
          <p:cNvSpPr txBox="1"/>
          <p:nvPr/>
        </p:nvSpPr>
        <p:spPr>
          <a:xfrm>
            <a:off x="0" y="-7913"/>
            <a:ext cx="5816600" cy="369332"/>
          </a:xfrm>
          <a:prstGeom prst="rect">
            <a:avLst/>
          </a:prstGeom>
          <a:solidFill>
            <a:srgbClr val="D5682B">
              <a:alpha val="75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t-EE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(Avalike) teenuste ligipääsetavus ja kättesaadavus</a:t>
            </a:r>
            <a:endParaRPr lang="et-EE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6F7A04-B3BB-81FF-09A4-C8FF49B12CB0}"/>
              </a:ext>
            </a:extLst>
          </p:cNvPr>
          <p:cNvSpPr txBox="1"/>
          <p:nvPr/>
        </p:nvSpPr>
        <p:spPr>
          <a:xfrm>
            <a:off x="5816599" y="-7913"/>
            <a:ext cx="6375401" cy="369332"/>
          </a:xfrm>
          <a:prstGeom prst="rect">
            <a:avLst/>
          </a:prstGeom>
          <a:solidFill>
            <a:srgbClr val="D5682B">
              <a:alpha val="75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t-EE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ÜP põhimõtted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2B00844-3294-D780-C045-D9161300DAA0}"/>
              </a:ext>
            </a:extLst>
          </p:cNvPr>
          <p:cNvSpPr txBox="1"/>
          <p:nvPr/>
        </p:nvSpPr>
        <p:spPr>
          <a:xfrm>
            <a:off x="5816599" y="-7913"/>
            <a:ext cx="6375401" cy="36933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t-EE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Lasteaiad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13D088-910F-14D0-2B4C-C65470DF0906}"/>
              </a:ext>
            </a:extLst>
          </p:cNvPr>
          <p:cNvSpPr txBox="1"/>
          <p:nvPr/>
        </p:nvSpPr>
        <p:spPr>
          <a:xfrm>
            <a:off x="0" y="-7913"/>
            <a:ext cx="5816600" cy="36933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t-EE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(Avalike) teenuste ligipääsetavus ja kättesaadavus</a:t>
            </a:r>
            <a:endParaRPr lang="et-EE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7965A3-9566-38DF-CE90-7483C62D71AD}"/>
              </a:ext>
            </a:extLst>
          </p:cNvPr>
          <p:cNvSpPr txBox="1"/>
          <p:nvPr/>
        </p:nvSpPr>
        <p:spPr>
          <a:xfrm>
            <a:off x="164306" y="422791"/>
            <a:ext cx="5816600" cy="554728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t-EE" sz="1600" b="1" kern="100" err="1">
                <a:effectLst/>
                <a:latin typeface="Arial"/>
                <a:ea typeface="Aptos" panose="020B0004020202020204" pitchFamily="34" charset="0"/>
                <a:cs typeface="Times New Roman"/>
              </a:rPr>
              <a:t>Lähikümnendite</a:t>
            </a:r>
            <a:r>
              <a:rPr lang="et-EE" sz="1600" b="1" kern="100">
                <a:effectLst/>
                <a:latin typeface="Arial"/>
                <a:ea typeface="Aptos" panose="020B0004020202020204" pitchFamily="34" charset="0"/>
                <a:cs typeface="Times New Roman"/>
              </a:rPr>
              <a:t> suurim väljakutse kesklinnas on olukord, kus maad juurde ei tule, aga rahvastikuprognoos ennustab </a:t>
            </a:r>
            <a:r>
              <a:rPr lang="et-EE" sz="1600" b="1" kern="100" err="1">
                <a:effectLst/>
                <a:latin typeface="Arial"/>
                <a:ea typeface="Aptos" panose="020B0004020202020204" pitchFamily="34" charset="0"/>
                <a:cs typeface="Times New Roman"/>
              </a:rPr>
              <a:t>c.</a:t>
            </a:r>
            <a:r>
              <a:rPr lang="et-EE" sz="1600" b="1" kern="100">
                <a:effectLst/>
                <a:latin typeface="Arial"/>
                <a:ea typeface="Aptos" panose="020B0004020202020204" pitchFamily="34" charset="0"/>
                <a:cs typeface="Times New Roman"/>
              </a:rPr>
              <a:t> 30 000 elaniku lisandumist kesklinna</a:t>
            </a:r>
            <a:r>
              <a:rPr lang="et-EE" sz="1600" kern="100">
                <a:effectLst/>
                <a:latin typeface="Arial"/>
                <a:ea typeface="Aptos" panose="020B0004020202020204" pitchFamily="34" charset="0"/>
                <a:cs typeface="Times New Roman"/>
              </a:rPr>
              <a:t>.</a:t>
            </a:r>
          </a:p>
          <a:p>
            <a:pPr>
              <a:spcAft>
                <a:spcPts val="800"/>
              </a:spcAft>
            </a:pPr>
            <a:endParaRPr lang="et-EE" sz="1800" kern="100">
              <a:solidFill>
                <a:srgbClr val="0070C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t-EE" sz="1600" b="1" kern="100">
                <a:solidFill>
                  <a:srgbClr val="0070C0"/>
                </a:solidFill>
                <a:effectLst/>
                <a:latin typeface="Arial"/>
                <a:ea typeface="Aptos" panose="020B0004020202020204" pitchFamily="34" charset="0"/>
                <a:cs typeface="Arial"/>
              </a:rPr>
              <a:t>ÜP raames reserveerida üldkasutatavad maa-alad: 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t-EE" sz="1600" b="1" kern="100" err="1">
                <a:solidFill>
                  <a:srgbClr val="0070C0"/>
                </a:solidFill>
                <a:effectLst/>
                <a:latin typeface="Arial"/>
                <a:ea typeface="Aptos" panose="020B0004020202020204" pitchFamily="34" charset="0"/>
                <a:cs typeface="Arial"/>
              </a:rPr>
              <a:t>Ol.ol</a:t>
            </a:r>
            <a:r>
              <a:rPr lang="et-EE" sz="1600" b="1" kern="100">
                <a:solidFill>
                  <a:srgbClr val="0070C0"/>
                </a:solidFill>
                <a:latin typeface="Arial"/>
                <a:ea typeface="Aptos" panose="020B0004020202020204" pitchFamily="34" charset="0"/>
                <a:cs typeface="Arial"/>
              </a:rPr>
              <a:t>. ressursi kasutus</a:t>
            </a:r>
            <a:r>
              <a:rPr lang="et-EE" sz="1600" kern="100">
                <a:latin typeface="Arial"/>
                <a:ea typeface="Aptos" panose="020B0004020202020204" pitchFamily="34" charset="0"/>
                <a:cs typeface="Arial"/>
              </a:rPr>
              <a:t>: </a:t>
            </a:r>
            <a:r>
              <a:rPr lang="et-EE" sz="1600" kern="100">
                <a:effectLst/>
                <a:latin typeface="Arial"/>
                <a:ea typeface="Aptos" panose="020B0004020202020204" pitchFamily="34" charset="0"/>
                <a:cs typeface="Arial"/>
              </a:rPr>
              <a:t>Säilitada olemasolevate lasteaedade funktsioon ja vaadata juurdeehituse potentsiaali asukohtade osas, kus on läheduses väliruum / haljasala, nii et ei pea tagama 7m2 </a:t>
            </a:r>
            <a:r>
              <a:rPr lang="et-EE" sz="1600" kern="100" err="1">
                <a:effectLst/>
                <a:latin typeface="Arial"/>
                <a:ea typeface="Aptos" panose="020B0004020202020204" pitchFamily="34" charset="0"/>
                <a:cs typeface="Arial"/>
              </a:rPr>
              <a:t>õueala</a:t>
            </a:r>
            <a:r>
              <a:rPr lang="et-EE" sz="1600" kern="100">
                <a:effectLst/>
                <a:latin typeface="Arial"/>
                <a:ea typeface="Aptos" panose="020B0004020202020204" pitchFamily="34" charset="0"/>
                <a:cs typeface="Arial"/>
              </a:rPr>
              <a:t> kinnistul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t-EE" sz="1600" kern="100">
              <a:latin typeface="Arial"/>
              <a:ea typeface="Aptos" panose="020B0004020202020204" pitchFamily="34" charset="0"/>
              <a:cs typeface="Arial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t-EE" sz="1600" b="1" kern="100">
                <a:solidFill>
                  <a:srgbClr val="0070C0"/>
                </a:solidFill>
                <a:effectLst/>
                <a:latin typeface="Arial"/>
                <a:ea typeface="Times New Roman" panose="02020603050405020304" pitchFamily="18" charset="0"/>
                <a:cs typeface="Arial"/>
              </a:rPr>
              <a:t>Lasteaedade </a:t>
            </a:r>
            <a:r>
              <a:rPr lang="et-EE" sz="1600" b="1" kern="100">
                <a:solidFill>
                  <a:srgbClr val="0070C0"/>
                </a:solidFill>
                <a:latin typeface="Arial"/>
                <a:ea typeface="Times New Roman" panose="02020603050405020304" pitchFamily="18" charset="0"/>
                <a:cs typeface="Arial"/>
              </a:rPr>
              <a:t>arvu</a:t>
            </a:r>
            <a:r>
              <a:rPr lang="et-EE" sz="1600" b="1" kern="100">
                <a:solidFill>
                  <a:srgbClr val="0070C0"/>
                </a:solidFill>
                <a:effectLst/>
                <a:latin typeface="Arial"/>
                <a:ea typeface="Times New Roman" panose="02020603050405020304" pitchFamily="18" charset="0"/>
                <a:cs typeface="Arial"/>
              </a:rPr>
              <a:t> suurendamine</a:t>
            </a:r>
            <a:r>
              <a:rPr lang="et-EE" sz="1600" kern="100">
                <a:effectLst/>
                <a:latin typeface="Arial"/>
                <a:ea typeface="Times New Roman" panose="02020603050405020304" pitchFamily="18" charset="0"/>
                <a:cs typeface="Arial"/>
              </a:rPr>
              <a:t>: Uute l</a:t>
            </a:r>
            <a:r>
              <a:rPr lang="et-EE" sz="1600">
                <a:effectLst/>
                <a:latin typeface="Arial"/>
                <a:ea typeface="Times New Roman" panose="02020603050405020304" pitchFamily="18" charset="0"/>
                <a:cs typeface="Arial"/>
              </a:rPr>
              <a:t>asteasutuste kavandamisel tuleks võimalusel eelistada pigem </a:t>
            </a:r>
            <a:r>
              <a:rPr lang="et-EE" sz="1600" b="1" u="sng">
                <a:effectLst/>
                <a:latin typeface="Arial"/>
                <a:ea typeface="Times New Roman" panose="02020603050405020304" pitchFamily="18" charset="0"/>
                <a:cs typeface="Arial"/>
              </a:rPr>
              <a:t>mitut väikest kui ühte suurt asutust</a:t>
            </a:r>
            <a:r>
              <a:rPr lang="et-EE" sz="1600">
                <a:effectLst/>
                <a:latin typeface="Arial"/>
                <a:ea typeface="Times New Roman" panose="02020603050405020304" pitchFamily="18" charset="0"/>
                <a:cs typeface="Arial"/>
              </a:rPr>
              <a:t>.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t-EE" sz="1600">
              <a:effectLst/>
              <a:latin typeface="Arial"/>
              <a:ea typeface="Times New Roman" panose="02020603050405020304" pitchFamily="18" charset="0"/>
              <a:cs typeface="Arial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t-EE" sz="1600" b="1">
                <a:solidFill>
                  <a:srgbClr val="0070C0"/>
                </a:solidFill>
                <a:effectLst/>
                <a:latin typeface="Arial"/>
                <a:ea typeface="Times New Roman" panose="02020603050405020304" pitchFamily="18" charset="0"/>
                <a:cs typeface="Arial"/>
              </a:rPr>
              <a:t>Ristkasutus</a:t>
            </a:r>
            <a:r>
              <a:rPr lang="et-EE" sz="1600">
                <a:effectLst/>
                <a:latin typeface="Arial"/>
                <a:ea typeface="Times New Roman" panose="02020603050405020304" pitchFamily="18" charset="0"/>
                <a:cs typeface="Arial"/>
              </a:rPr>
              <a:t>: Piiratud maaressursi tõttu, peab ümber defineerima avalikke ja poolavalikke ruumide kasutust, nii et nendel oleks </a:t>
            </a:r>
            <a:r>
              <a:rPr lang="et-EE" sz="1600" b="1">
                <a:effectLst/>
                <a:latin typeface="Arial"/>
                <a:ea typeface="Times New Roman" panose="02020603050405020304" pitchFamily="18" charset="0"/>
                <a:cs typeface="Arial"/>
              </a:rPr>
              <a:t>mitu funktsiooni</a:t>
            </a:r>
            <a:r>
              <a:rPr lang="et-EE" sz="1600" b="1" kern="100">
                <a:effectLst/>
                <a:latin typeface="Arial"/>
                <a:ea typeface="Aptos" panose="020B0004020202020204" pitchFamily="34" charset="0"/>
                <a:cs typeface="Arial"/>
              </a:rPr>
              <a:t> </a:t>
            </a:r>
            <a:r>
              <a:rPr lang="et-EE" sz="1600" kern="100">
                <a:effectLst/>
                <a:latin typeface="Arial"/>
                <a:ea typeface="Aptos" panose="020B0004020202020204" pitchFamily="34" charset="0"/>
                <a:cs typeface="Arial"/>
              </a:rPr>
              <a:t>(nt äripind, ühiskondlik funktsioon)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E93BF53-F49B-A030-DB8D-D1528BDF1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967" y="422791"/>
            <a:ext cx="4614727" cy="3078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E6C3EBB-FAED-C821-0556-3E24BFFF0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598" y="3620782"/>
            <a:ext cx="4681402" cy="3136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5B9327-3748-8F6F-BF2F-EC25EEA67838}"/>
              </a:ext>
            </a:extLst>
          </p:cNvPr>
          <p:cNvSpPr txBox="1"/>
          <p:nvPr/>
        </p:nvSpPr>
        <p:spPr>
          <a:xfrm>
            <a:off x="8470106" y="6435209"/>
            <a:ext cx="287489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t-EE" sz="1200" b="1" i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Netley</a:t>
            </a:r>
            <a:r>
              <a:rPr lang="et-EE" sz="1200" b="1" i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t-EE" sz="1200" b="1" i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Campus</a:t>
            </a:r>
            <a:r>
              <a:rPr lang="et-EE" sz="1200" b="1" i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LB </a:t>
            </a:r>
            <a:r>
              <a:rPr lang="et-EE" sz="1200" b="1" i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Camden</a:t>
            </a:r>
            <a:r>
              <a:rPr lang="et-EE" sz="1200" b="1" i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London</a:t>
            </a:r>
            <a:endParaRPr lang="et-EE" sz="1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4E2757-CE92-7D56-5A44-31B4F325A500}"/>
              </a:ext>
            </a:extLst>
          </p:cNvPr>
          <p:cNvSpPr txBox="1"/>
          <p:nvPr/>
        </p:nvSpPr>
        <p:spPr>
          <a:xfrm>
            <a:off x="7355817" y="3223815"/>
            <a:ext cx="484570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t-EE" sz="1100">
                <a:solidFill>
                  <a:schemeClr val="bg1"/>
                </a:solidFill>
              </a:rPr>
              <a:t>https://www.pollardthomasedwards.co.uk/projects/index/netley-campus/</a:t>
            </a:r>
          </a:p>
        </p:txBody>
      </p:sp>
    </p:spTree>
    <p:extLst>
      <p:ext uri="{BB962C8B-B14F-4D97-AF65-F5344CB8AC3E}">
        <p14:creationId xmlns:p14="http://schemas.microsoft.com/office/powerpoint/2010/main" val="2136625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338EF6D-F013-8CBD-E43D-6537CCA40E41}"/>
              </a:ext>
            </a:extLst>
          </p:cNvPr>
          <p:cNvSpPr txBox="1"/>
          <p:nvPr/>
        </p:nvSpPr>
        <p:spPr>
          <a:xfrm>
            <a:off x="0" y="-7913"/>
            <a:ext cx="5816600" cy="36933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t-EE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Sotsiaalne avalik ruum</a:t>
            </a:r>
            <a:endParaRPr lang="et-EE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DCFECB-605A-D830-BAE1-8A1F1AAB76FA}"/>
              </a:ext>
            </a:extLst>
          </p:cNvPr>
          <p:cNvSpPr txBox="1"/>
          <p:nvPr/>
        </p:nvSpPr>
        <p:spPr>
          <a:xfrm>
            <a:off x="5816599" y="-7913"/>
            <a:ext cx="6375401" cy="36933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t-EE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Näide: Londoni „</a:t>
            </a:r>
            <a:r>
              <a:rPr lang="et-EE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Healthy</a:t>
            </a:r>
            <a:r>
              <a:rPr lang="et-EE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t-EE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Streets</a:t>
            </a:r>
            <a:r>
              <a:rPr lang="et-EE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 indikaatorid</a:t>
            </a: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4FBD4D39-C677-CF71-5825-68FE2B52E4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t-E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842FAD-BB3D-5B87-1E7A-66640ED5BA3A}"/>
              </a:ext>
            </a:extLst>
          </p:cNvPr>
          <p:cNvSpPr txBox="1"/>
          <p:nvPr/>
        </p:nvSpPr>
        <p:spPr>
          <a:xfrm>
            <a:off x="402161" y="4691932"/>
            <a:ext cx="7001803" cy="206210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300"/>
              </a:spcBef>
            </a:pPr>
            <a:r>
              <a:rPr lang="et-EE" sz="1200" b="1">
                <a:latin typeface="Arial"/>
                <a:cs typeface="Arial"/>
              </a:rPr>
              <a:t>Puhas õhk</a:t>
            </a:r>
            <a:endParaRPr lang="en-US" b="1"/>
          </a:p>
          <a:p>
            <a:pPr>
              <a:spcBef>
                <a:spcPts val="300"/>
              </a:spcBef>
            </a:pPr>
            <a:r>
              <a:rPr lang="et-EE" sz="1200" b="1">
                <a:latin typeface="Arial"/>
                <a:cs typeface="Arial"/>
              </a:rPr>
              <a:t>Müravaba</a:t>
            </a:r>
            <a:endParaRPr lang="en-US" b="1"/>
          </a:p>
          <a:p>
            <a:pPr>
              <a:spcBef>
                <a:spcPts val="300"/>
              </a:spcBef>
            </a:pPr>
            <a:r>
              <a:rPr lang="et-EE" sz="1200" b="1">
                <a:latin typeface="Arial"/>
                <a:cs typeface="Arial"/>
              </a:rPr>
              <a:t>Muretu liikumisruum </a:t>
            </a:r>
            <a:endParaRPr lang="en-US" b="1"/>
          </a:p>
          <a:p>
            <a:pPr>
              <a:spcBef>
                <a:spcPts val="300"/>
              </a:spcBef>
            </a:pPr>
            <a:r>
              <a:rPr lang="et-EE" sz="1200" b="1">
                <a:latin typeface="Arial"/>
                <a:cs typeface="Arial"/>
              </a:rPr>
              <a:t>Lihtsalt ületatav</a:t>
            </a:r>
            <a:endParaRPr lang="en-US" b="1"/>
          </a:p>
          <a:p>
            <a:pPr>
              <a:spcBef>
                <a:spcPts val="300"/>
              </a:spcBef>
            </a:pPr>
            <a:r>
              <a:rPr lang="et-EE" sz="1200" b="1">
                <a:latin typeface="Arial"/>
                <a:cs typeface="Arial"/>
              </a:rPr>
              <a:t>Peatumiskohtade olemasolu</a:t>
            </a:r>
            <a:endParaRPr lang="en-US" b="1"/>
          </a:p>
          <a:p>
            <a:pPr>
              <a:spcBef>
                <a:spcPts val="300"/>
              </a:spcBef>
            </a:pPr>
            <a:r>
              <a:rPr lang="et-EE" sz="1200" b="1">
                <a:latin typeface="Arial"/>
                <a:cs typeface="Arial"/>
              </a:rPr>
              <a:t>Varjupakkuv vihma ja päikese eest</a:t>
            </a:r>
            <a:endParaRPr lang="en-US" b="1"/>
          </a:p>
          <a:p>
            <a:pPr>
              <a:spcBef>
                <a:spcPts val="300"/>
              </a:spcBef>
            </a:pPr>
            <a:r>
              <a:rPr lang="et-EE" sz="1200" b="1">
                <a:latin typeface="Arial"/>
                <a:cs typeface="Arial"/>
              </a:rPr>
              <a:t>Turvaline ja ohutu</a:t>
            </a:r>
            <a:endParaRPr lang="en-US" b="1"/>
          </a:p>
          <a:p>
            <a:pPr>
              <a:spcBef>
                <a:spcPts val="300"/>
              </a:spcBef>
            </a:pPr>
            <a:r>
              <a:rPr lang="et-EE" sz="1200" b="1">
                <a:latin typeface="Arial"/>
                <a:cs typeface="Arial"/>
              </a:rPr>
              <a:t>Atraktiivne ja tegevusi pakkuv</a:t>
            </a:r>
          </a:p>
          <a:p>
            <a:pPr>
              <a:spcBef>
                <a:spcPts val="300"/>
              </a:spcBef>
            </a:pPr>
            <a:r>
              <a:rPr lang="et-EE" sz="1200" b="1">
                <a:latin typeface="Arial"/>
                <a:cs typeface="Arial"/>
              </a:rPr>
              <a:t>…</a:t>
            </a:r>
            <a:endParaRPr lang="en-US" b="1"/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10E58335-5963-C9B8-82B5-977F3737EF7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2592" t="57222"/>
          <a:stretch>
            <a:fillRect/>
          </a:stretch>
        </p:blipFill>
        <p:spPr>
          <a:xfrm>
            <a:off x="402161" y="655188"/>
            <a:ext cx="7002955" cy="389958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2" descr="A colorful circle with white text&#10;&#10;Description automatically generated">
            <a:extLst>
              <a:ext uri="{FF2B5EF4-FFF2-40B4-BE49-F238E27FC236}">
                <a16:creationId xmlns:a16="http://schemas.microsoft.com/office/drawing/2014/main" id="{B79BEAD5-4C67-E465-373F-999CF8033B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2192" y="365760"/>
            <a:ext cx="4557776" cy="649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810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F1DE5AB5-DBBA-B6BB-DFF2-F44D838AE5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3" y="509299"/>
            <a:ext cx="10515600" cy="576321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407374-DAB2-49C2-421E-5931493F8874}"/>
              </a:ext>
            </a:extLst>
          </p:cNvPr>
          <p:cNvSpPr txBox="1"/>
          <p:nvPr/>
        </p:nvSpPr>
        <p:spPr>
          <a:xfrm>
            <a:off x="838193" y="6358225"/>
            <a:ext cx="6096003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t-EE" sz="1400" b="0" i="0" u="none" strike="noStrike" kern="1200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Avaliku ruumi </a:t>
            </a:r>
            <a:r>
              <a:rPr lang="et-EE" sz="1400" b="0" i="0" u="none" strike="noStrike" kern="1200" cap="none" spc="0" baseline="0" err="1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tsoneerimine</a:t>
            </a:r>
            <a:r>
              <a:rPr lang="et-EE" sz="1400" b="0" i="0" u="none" strike="noStrike" kern="1200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49F8AE-9EDB-068B-EE87-863926C35E5F}"/>
              </a:ext>
            </a:extLst>
          </p:cNvPr>
          <p:cNvSpPr txBox="1"/>
          <p:nvPr/>
        </p:nvSpPr>
        <p:spPr>
          <a:xfrm>
            <a:off x="4388589" y="5561194"/>
            <a:ext cx="1022930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t-EE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VÄLJAK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F644FBD1-2A8A-D854-202E-DD6036C01348}"/>
              </a:ext>
            </a:extLst>
          </p:cNvPr>
          <p:cNvSpPr txBox="1"/>
          <p:nvPr/>
        </p:nvSpPr>
        <p:spPr>
          <a:xfrm>
            <a:off x="8356591" y="703118"/>
            <a:ext cx="1022930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t-EE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PARK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A9E836BE-4A80-7972-70E3-24ECC58235A0}"/>
              </a:ext>
            </a:extLst>
          </p:cNvPr>
          <p:cNvSpPr txBox="1"/>
          <p:nvPr/>
        </p:nvSpPr>
        <p:spPr>
          <a:xfrm>
            <a:off x="9224625" y="3762094"/>
            <a:ext cx="2129172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t-EE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JALAKÄIJATE</a:t>
            </a:r>
            <a:r>
              <a:rPr lang="et-EE" sz="120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et-EE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ALA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C07FBB28-EFED-150C-FE37-6CF4C0430B01}"/>
              </a:ext>
            </a:extLst>
          </p:cNvPr>
          <p:cNvSpPr txBox="1"/>
          <p:nvPr/>
        </p:nvSpPr>
        <p:spPr>
          <a:xfrm>
            <a:off x="5681709" y="4040825"/>
            <a:ext cx="3018944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t-EE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PEATÄNAV, ÄRITÄNAV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6E7FEA64-BC2A-BA16-DC5B-48DDEEE598C2}"/>
              </a:ext>
            </a:extLst>
          </p:cNvPr>
          <p:cNvSpPr txBox="1"/>
          <p:nvPr/>
        </p:nvSpPr>
        <p:spPr>
          <a:xfrm>
            <a:off x="1069107" y="1690689"/>
            <a:ext cx="2209803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t-EE" sz="1200" i="0" u="none" strike="noStrike" kern="1200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AVALIK HOONE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C3531972-8F59-851E-247B-AA9DBBD33CAF}"/>
              </a:ext>
            </a:extLst>
          </p:cNvPr>
          <p:cNvSpPr txBox="1"/>
          <p:nvPr/>
        </p:nvSpPr>
        <p:spPr>
          <a:xfrm>
            <a:off x="8356601" y="5493864"/>
            <a:ext cx="3175492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t-EE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ÜHISTRANSPORDI PEATUS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897AD0-8E75-F97E-F5DF-36AE0F9126D3}"/>
              </a:ext>
            </a:extLst>
          </p:cNvPr>
          <p:cNvSpPr txBox="1"/>
          <p:nvPr/>
        </p:nvSpPr>
        <p:spPr>
          <a:xfrm>
            <a:off x="0" y="-7913"/>
            <a:ext cx="5816600" cy="36933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t-EE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Sotsiaalne avalik ruum</a:t>
            </a:r>
            <a:endParaRPr lang="et-EE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F3C3B3-0EAF-9105-AB6C-3C50362412C5}"/>
              </a:ext>
            </a:extLst>
          </p:cNvPr>
          <p:cNvSpPr txBox="1"/>
          <p:nvPr/>
        </p:nvSpPr>
        <p:spPr>
          <a:xfrm>
            <a:off x="5816599" y="-7913"/>
            <a:ext cx="6375401" cy="36933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 algn="r"/>
            <a:endParaRPr lang="et-EE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5FC2FEC-BAF7-DB25-4033-1D800C1E1A26}"/>
              </a:ext>
            </a:extLst>
          </p:cNvPr>
          <p:cNvSpPr txBox="1"/>
          <p:nvPr/>
        </p:nvSpPr>
        <p:spPr>
          <a:xfrm>
            <a:off x="4143843" y="6004803"/>
            <a:ext cx="7386270" cy="72222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tabLst>
                <a:tab pos="457200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t-EE" sz="1600" b="1">
                <a:latin typeface="Arial"/>
                <a:cs typeface="Arial"/>
              </a:rPr>
              <a:t>Park, plats ja jalakäigualade tänavaruum ei erine selles vaates üksteisest, sest pakuvad sarnast kvaliteeti. Kultuuri- ja kaubamaja on samuti </a:t>
            </a:r>
            <a:r>
              <a:rPr lang="et-EE" sz="1600" b="1" i="1" err="1">
                <a:latin typeface="Arial"/>
                <a:cs typeface="Arial"/>
              </a:rPr>
              <a:t>hänglad</a:t>
            </a:r>
            <a:r>
              <a:rPr lang="et-EE" sz="1600" b="1" i="1">
                <a:latin typeface="Arial"/>
                <a:cs typeface="Arial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245E7DC-224A-BEBA-AF7D-3CE6775B2F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420" y="503370"/>
            <a:ext cx="10579160" cy="587031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25C45B63-848C-2EC6-3BA0-8708A3610E65}"/>
              </a:ext>
            </a:extLst>
          </p:cNvPr>
          <p:cNvSpPr txBox="1"/>
          <p:nvPr/>
        </p:nvSpPr>
        <p:spPr>
          <a:xfrm>
            <a:off x="123822" y="6367750"/>
            <a:ext cx="4200528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t-EE" sz="1400" b="0" i="0" u="none" strike="noStrike" kern="1200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Avaliku ruumi võrgustamine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49F8AE-9EDB-068B-EE87-863926C35E5F}"/>
              </a:ext>
            </a:extLst>
          </p:cNvPr>
          <p:cNvSpPr txBox="1"/>
          <p:nvPr/>
        </p:nvSpPr>
        <p:spPr>
          <a:xfrm>
            <a:off x="4388589" y="5561194"/>
            <a:ext cx="1022930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t-EE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VÄLJAK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F644FBD1-2A8A-D854-202E-DD6036C01348}"/>
              </a:ext>
            </a:extLst>
          </p:cNvPr>
          <p:cNvSpPr txBox="1"/>
          <p:nvPr/>
        </p:nvSpPr>
        <p:spPr>
          <a:xfrm>
            <a:off x="8356591" y="703118"/>
            <a:ext cx="1022930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t-EE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PARK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A9E836BE-4A80-7972-70E3-24ECC58235A0}"/>
              </a:ext>
            </a:extLst>
          </p:cNvPr>
          <p:cNvSpPr txBox="1"/>
          <p:nvPr/>
        </p:nvSpPr>
        <p:spPr>
          <a:xfrm>
            <a:off x="9224625" y="3762094"/>
            <a:ext cx="2129172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t-EE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JALAKÄIJATE</a:t>
            </a:r>
            <a:r>
              <a:rPr lang="et-EE" sz="120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et-EE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ALA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C07FBB28-EFED-150C-FE37-6CF4C0430B01}"/>
              </a:ext>
            </a:extLst>
          </p:cNvPr>
          <p:cNvSpPr txBox="1"/>
          <p:nvPr/>
        </p:nvSpPr>
        <p:spPr>
          <a:xfrm>
            <a:off x="5681709" y="4040825"/>
            <a:ext cx="3018944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t-EE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PEATÄNAV, ÄRITÄNAV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6E7FEA64-BC2A-BA16-DC5B-48DDEEE598C2}"/>
              </a:ext>
            </a:extLst>
          </p:cNvPr>
          <p:cNvSpPr txBox="1"/>
          <p:nvPr/>
        </p:nvSpPr>
        <p:spPr>
          <a:xfrm>
            <a:off x="1069107" y="1690689"/>
            <a:ext cx="2209803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t-EE" sz="1200" i="0" u="none" strike="noStrike" kern="1200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AVALIK HOONE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C3531972-8F59-851E-247B-AA9DBBD33CAF}"/>
              </a:ext>
            </a:extLst>
          </p:cNvPr>
          <p:cNvSpPr txBox="1"/>
          <p:nvPr/>
        </p:nvSpPr>
        <p:spPr>
          <a:xfrm>
            <a:off x="8356601" y="5493864"/>
            <a:ext cx="3175492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t-EE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ÜHISTRANSPORDI PEATUS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897AD0-8E75-F97E-F5DF-36AE0F9126D3}"/>
              </a:ext>
            </a:extLst>
          </p:cNvPr>
          <p:cNvSpPr txBox="1"/>
          <p:nvPr/>
        </p:nvSpPr>
        <p:spPr>
          <a:xfrm>
            <a:off x="0" y="-7913"/>
            <a:ext cx="5816600" cy="36933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t-EE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Sotsiaalne avalik ruum</a:t>
            </a:r>
            <a:endParaRPr lang="et-EE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F3C3B3-0EAF-9105-AB6C-3C50362412C5}"/>
              </a:ext>
            </a:extLst>
          </p:cNvPr>
          <p:cNvSpPr txBox="1"/>
          <p:nvPr/>
        </p:nvSpPr>
        <p:spPr>
          <a:xfrm>
            <a:off x="5816599" y="-7913"/>
            <a:ext cx="6375401" cy="36933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 algn="r"/>
            <a:endParaRPr lang="et-EE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C708DAA-436F-75FC-E5D2-ABCFC46CA660}"/>
              </a:ext>
            </a:extLst>
          </p:cNvPr>
          <p:cNvSpPr txBox="1"/>
          <p:nvPr/>
        </p:nvSpPr>
        <p:spPr>
          <a:xfrm>
            <a:off x="4543425" y="6229350"/>
            <a:ext cx="654367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t-EE" sz="1600" b="1">
                <a:latin typeface="Arial"/>
              </a:rPr>
              <a:t>Sotsiaalne avalik ruum on erinevat tüüpi avalike ruumide kokku liidetud võrgustik</a:t>
            </a:r>
            <a:endParaRPr lang="en-US" sz="1600" b="1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817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C526B5-3A3C-18DB-DE61-A996D71B5A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5010" y="444849"/>
            <a:ext cx="4177393" cy="24027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0935FCF-9AB4-49F1-A185-3A90841C5C11}"/>
              </a:ext>
            </a:extLst>
          </p:cNvPr>
          <p:cNvSpPr txBox="1"/>
          <p:nvPr/>
        </p:nvSpPr>
        <p:spPr>
          <a:xfrm>
            <a:off x="239619" y="565249"/>
            <a:ext cx="5898412" cy="550920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l"/>
            <a:endParaRPr lang="et-EE" sz="160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t-EE" sz="1600" b="1">
                <a:solidFill>
                  <a:schemeClr val="accent1"/>
                </a:solidFill>
                <a:latin typeface="Arial"/>
                <a:cs typeface="Arial"/>
              </a:rPr>
              <a:t>Mängusõbralik linnaruum</a:t>
            </a:r>
          </a:p>
          <a:p>
            <a:pPr marL="285750" indent="-285750">
              <a:buFont typeface="Arial"/>
              <a:buChar char="•"/>
            </a:pPr>
            <a:r>
              <a:rPr lang="et-EE" sz="1600">
                <a:solidFill>
                  <a:srgbClr val="212529"/>
                </a:solidFill>
                <a:latin typeface="Arial"/>
                <a:cs typeface="Arial"/>
              </a:rPr>
              <a:t>Iseseisvat liikumist soosiv tänavaruum, mängimine ei ole peidetud</a:t>
            </a:r>
            <a:endParaRPr lang="et-EE"/>
          </a:p>
          <a:p>
            <a:pPr marL="285750" indent="-285750">
              <a:buFont typeface="Arial"/>
              <a:buChar char="•"/>
            </a:pPr>
            <a:endParaRPr lang="et-EE" sz="1600">
              <a:solidFill>
                <a:srgbClr val="212529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t-EE" sz="1600">
                <a:solidFill>
                  <a:srgbClr val="212529"/>
                </a:solidFill>
                <a:latin typeface="Arial"/>
                <a:cs typeface="Arial"/>
              </a:rPr>
              <a:t>Parim viis lapsi liikuma saada on mängulise liikumisega.</a:t>
            </a:r>
          </a:p>
          <a:p>
            <a:endParaRPr lang="et-EE" sz="1600">
              <a:solidFill>
                <a:srgbClr val="212529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fi-FI" sz="1600" kern="100" err="1">
                <a:latin typeface="Arial"/>
                <a:cs typeface="Times New Roman"/>
              </a:rPr>
              <a:t>Mängulisi</a:t>
            </a:r>
            <a:r>
              <a:rPr lang="fi-FI" sz="1600" kern="100">
                <a:latin typeface="Arial"/>
                <a:cs typeface="Times New Roman"/>
              </a:rPr>
              <a:t> </a:t>
            </a:r>
            <a:r>
              <a:rPr lang="fi-FI" sz="1600" kern="100" err="1">
                <a:latin typeface="Arial"/>
                <a:cs typeface="Times New Roman"/>
              </a:rPr>
              <a:t>kohtumisi</a:t>
            </a:r>
            <a:r>
              <a:rPr lang="fi-FI" sz="1600" kern="100">
                <a:latin typeface="Arial"/>
                <a:cs typeface="Times New Roman"/>
              </a:rPr>
              <a:t> </a:t>
            </a:r>
            <a:r>
              <a:rPr lang="fi-FI" sz="1600" kern="100" err="1">
                <a:latin typeface="Arial"/>
                <a:cs typeface="Times New Roman"/>
              </a:rPr>
              <a:t>saab</a:t>
            </a:r>
            <a:r>
              <a:rPr lang="fi-FI" sz="1600" kern="100">
                <a:latin typeface="Arial"/>
                <a:cs typeface="Times New Roman"/>
              </a:rPr>
              <a:t> </a:t>
            </a:r>
            <a:r>
              <a:rPr lang="fi-FI" sz="1600" kern="100" err="1">
                <a:latin typeface="Arial"/>
                <a:cs typeface="Times New Roman"/>
              </a:rPr>
              <a:t>igapäevastesse</a:t>
            </a:r>
            <a:r>
              <a:rPr lang="fi-FI" sz="1600" kern="100">
                <a:latin typeface="Arial"/>
                <a:cs typeface="Times New Roman"/>
              </a:rPr>
              <a:t> </a:t>
            </a:r>
            <a:r>
              <a:rPr lang="fi-FI" sz="1600" kern="100" err="1">
                <a:latin typeface="Arial"/>
                <a:cs typeface="Times New Roman"/>
              </a:rPr>
              <a:t>rännakutesse</a:t>
            </a:r>
            <a:r>
              <a:rPr lang="fi-FI" sz="1600" kern="100">
                <a:latin typeface="Arial"/>
                <a:cs typeface="Times New Roman"/>
              </a:rPr>
              <a:t> </a:t>
            </a:r>
            <a:r>
              <a:rPr lang="fi-FI" sz="1600" kern="100" err="1">
                <a:latin typeface="Arial"/>
                <a:cs typeface="Times New Roman"/>
              </a:rPr>
              <a:t>sisse</a:t>
            </a:r>
            <a:r>
              <a:rPr lang="fi-FI" sz="1600" kern="100">
                <a:latin typeface="Arial"/>
                <a:cs typeface="Times New Roman"/>
              </a:rPr>
              <a:t> </a:t>
            </a:r>
            <a:r>
              <a:rPr lang="fi-FI" sz="1600" kern="100" err="1">
                <a:latin typeface="Arial"/>
                <a:cs typeface="Times New Roman"/>
              </a:rPr>
              <a:t>ehitada</a:t>
            </a:r>
            <a:r>
              <a:rPr lang="fi-FI" sz="1600" kern="100">
                <a:latin typeface="Arial"/>
                <a:cs typeface="Times New Roman"/>
              </a:rPr>
              <a:t> </a:t>
            </a:r>
            <a:r>
              <a:rPr lang="fi-FI" sz="1600" kern="100" err="1">
                <a:latin typeface="Arial"/>
                <a:cs typeface="Times New Roman"/>
              </a:rPr>
              <a:t>sekkumiste</a:t>
            </a:r>
            <a:r>
              <a:rPr lang="fi-FI" sz="1600" kern="100">
                <a:latin typeface="Arial"/>
                <a:cs typeface="Times New Roman"/>
              </a:rPr>
              <a:t> </a:t>
            </a:r>
            <a:r>
              <a:rPr lang="fi-FI" sz="1600" kern="100" err="1">
                <a:latin typeface="Arial"/>
                <a:cs typeface="Times New Roman"/>
              </a:rPr>
              <a:t>kaudu</a:t>
            </a:r>
            <a:r>
              <a:rPr lang="et-EE" sz="1600" kern="100">
                <a:latin typeface="Arial"/>
                <a:cs typeface="Times New Roman"/>
              </a:rPr>
              <a:t>.</a:t>
            </a:r>
            <a:endParaRPr lang="et-EE" sz="1600">
              <a:solidFill>
                <a:srgbClr val="000000"/>
              </a:solidFill>
              <a:latin typeface="Arial"/>
              <a:cs typeface="Times New Roman"/>
            </a:endParaRPr>
          </a:p>
          <a:p>
            <a:endParaRPr lang="et-EE" sz="1600">
              <a:solidFill>
                <a:srgbClr val="212529"/>
              </a:solidFill>
              <a:latin typeface="Arial"/>
              <a:cs typeface="Arial"/>
            </a:endParaRPr>
          </a:p>
          <a:p>
            <a:endParaRPr lang="et-EE" sz="1600" b="1">
              <a:solidFill>
                <a:schemeClr val="accent1"/>
              </a:solidFill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t-EE" sz="1600" b="1">
              <a:solidFill>
                <a:schemeClr val="accent1"/>
              </a:solidFill>
              <a:latin typeface="Arial"/>
              <a:cs typeface="Arial"/>
            </a:endParaRPr>
          </a:p>
          <a:p>
            <a:r>
              <a:rPr lang="et-EE" sz="1600" b="1">
                <a:solidFill>
                  <a:schemeClr val="accent1"/>
                </a:solidFill>
                <a:latin typeface="Arial"/>
                <a:cs typeface="Arial"/>
              </a:rPr>
              <a:t>Peresõbralik linnaruum</a:t>
            </a:r>
            <a:endParaRPr lang="et-EE" sz="1600">
              <a:solidFill>
                <a:schemeClr val="accent1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t-EE" sz="1600" b="0" i="0" u="none" strike="noStrike" kern="1200" cap="none" spc="0" baseline="0">
                <a:solidFill>
                  <a:srgbClr val="212529"/>
                </a:solidFill>
                <a:uFillTx/>
                <a:latin typeface="Arial"/>
                <a:cs typeface="Arial"/>
              </a:rPr>
              <a:t>Keskmine noor ema viib oma lapse käruga sõitma 6 korda nädalas ning teeb alati vähemalt </a:t>
            </a:r>
            <a:r>
              <a:rPr lang="et-EE" sz="1600" b="1" i="0" u="none" strike="noStrike" kern="1200" cap="none" spc="0" baseline="0">
                <a:solidFill>
                  <a:srgbClr val="212529"/>
                </a:solidFill>
                <a:uFillTx/>
                <a:latin typeface="Arial"/>
                <a:cs typeface="Arial"/>
              </a:rPr>
              <a:t>3 km pikkuse ringi</a:t>
            </a:r>
            <a:r>
              <a:rPr lang="et-EE" sz="1600" b="0" i="0" u="none" strike="noStrike" kern="1200" cap="none" spc="0" baseline="0">
                <a:solidFill>
                  <a:srgbClr val="212529"/>
                </a:solidFill>
                <a:uFillTx/>
                <a:latin typeface="Arial"/>
                <a:cs typeface="Arial"/>
              </a:rPr>
              <a:t>.</a:t>
            </a:r>
            <a:endParaRPr lang="et-EE" sz="1600" b="0" i="0" u="none" strike="noStrike" kern="1200" cap="none" spc="0" baseline="0">
              <a:solidFill>
                <a:srgbClr val="000000"/>
              </a:solidFill>
              <a:uFillTx/>
              <a:latin typeface="Arial"/>
              <a:cs typeface="Arial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t-EE" sz="1600">
              <a:solidFill>
                <a:srgbClr val="21252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1600">
                <a:solidFill>
                  <a:srgbClr val="212529"/>
                </a:solidFill>
                <a:latin typeface="Arial"/>
                <a:cs typeface="Arial"/>
              </a:rPr>
              <a:t>Iga kümnes ema käib kord nädalas lapsekäruga koos ka tervisejooksu tegemas.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t-EE" sz="1600">
              <a:solidFill>
                <a:srgbClr val="212529"/>
              </a:solidFill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1600">
                <a:solidFill>
                  <a:srgbClr val="212529"/>
                </a:solidFill>
                <a:latin typeface="Arial"/>
                <a:cs typeface="Arial"/>
              </a:rPr>
              <a:t>Kõige popimad kohad kärutamiseks on pargid, teisel kohal on teekond poodidesse, kolmandal aga sõprade juurde.</a:t>
            </a:r>
          </a:p>
          <a:p>
            <a:endParaRPr lang="et-EE" sz="1600" kern="10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E98F17-ABF9-2DD0-7E92-BA08BAA0AA4A}"/>
              </a:ext>
            </a:extLst>
          </p:cNvPr>
          <p:cNvSpPr txBox="1"/>
          <p:nvPr/>
        </p:nvSpPr>
        <p:spPr>
          <a:xfrm>
            <a:off x="4006671" y="2592725"/>
            <a:ext cx="4178658" cy="18466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t-EE" sz="600">
                <a:solidFill>
                  <a:schemeClr val="bg1"/>
                </a:solidFill>
                <a:latin typeface="Arial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https://www.arup.com/perspectives/publications/research/section/cities-alive-designing-for-urban-childhoods</a:t>
            </a:r>
            <a:r>
              <a:rPr lang="et-EE" sz="600">
                <a:solidFill>
                  <a:schemeClr val="bg1"/>
                </a:solidFill>
                <a:latin typeface="Arial"/>
                <a:cs typeface="Arial"/>
              </a:rPr>
              <a:t> </a:t>
            </a:r>
            <a:endParaRPr lang="et-EE" sz="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 descr="A person pushing a stroller next to a body of water&#10;&#10;Description automatically generated">
            <a:extLst>
              <a:ext uri="{FF2B5EF4-FFF2-40B4-BE49-F238E27FC236}">
                <a16:creationId xmlns:a16="http://schemas.microsoft.com/office/drawing/2014/main" id="{ABEDEC17-0B06-8F50-085C-C03CFC0E65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62" r="7562" b="-356"/>
          <a:stretch/>
        </p:blipFill>
        <p:spPr>
          <a:xfrm>
            <a:off x="7825010" y="3638373"/>
            <a:ext cx="4127371" cy="287298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03A8E74-2655-7EF5-19F3-10CFD88136C7}"/>
              </a:ext>
            </a:extLst>
          </p:cNvPr>
          <p:cNvSpPr txBox="1"/>
          <p:nvPr/>
        </p:nvSpPr>
        <p:spPr>
          <a:xfrm>
            <a:off x="7829550" y="6429375"/>
            <a:ext cx="2743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t-EE" sz="1200" b="1">
                <a:latin typeface="Arial"/>
                <a:cs typeface="Arial"/>
              </a:rPr>
              <a:t>Peresõbralik linn</a:t>
            </a:r>
            <a:endParaRPr lang="en-US" sz="1200">
              <a:latin typeface="Arial"/>
              <a:cs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0202DD9-326F-C3EB-CE44-79B910C60CB1}"/>
              </a:ext>
            </a:extLst>
          </p:cNvPr>
          <p:cNvSpPr txBox="1"/>
          <p:nvPr/>
        </p:nvSpPr>
        <p:spPr>
          <a:xfrm>
            <a:off x="7829550" y="2914650"/>
            <a:ext cx="2743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t-EE" sz="1200" b="1">
                <a:latin typeface="Arial"/>
              </a:rPr>
              <a:t>Mängusõbralik linn</a:t>
            </a:r>
            <a:endParaRPr lang="en-US" sz="1200" b="1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F633659-AC95-F38A-91AC-928E20920936}"/>
              </a:ext>
            </a:extLst>
          </p:cNvPr>
          <p:cNvSpPr txBox="1"/>
          <p:nvPr/>
        </p:nvSpPr>
        <p:spPr>
          <a:xfrm>
            <a:off x="7829550" y="3181350"/>
            <a:ext cx="4143375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t-EE" sz="1200">
                <a:latin typeface="Arial"/>
              </a:rPr>
              <a:t>Iseseisev mobiilsus, kaasav disain</a:t>
            </a:r>
            <a:endParaRPr lang="en-US" sz="120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C4C1627-0C79-DD9B-EADF-16FB8E476915}"/>
              </a:ext>
            </a:extLst>
          </p:cNvPr>
          <p:cNvSpPr txBox="1"/>
          <p:nvPr/>
        </p:nvSpPr>
        <p:spPr>
          <a:xfrm>
            <a:off x="0" y="1612"/>
            <a:ext cx="12188825" cy="36933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t-EE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Sotsiaalne avalik ruum</a:t>
            </a:r>
            <a:endParaRPr lang="et-EE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53A1B9-7C0D-4CF0-6260-602FC0A8EB43}"/>
              </a:ext>
            </a:extLst>
          </p:cNvPr>
          <p:cNvSpPr txBox="1"/>
          <p:nvPr/>
        </p:nvSpPr>
        <p:spPr>
          <a:xfrm>
            <a:off x="3876675" y="0"/>
            <a:ext cx="2257425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t-EE" sz="1600" b="1">
                <a:solidFill>
                  <a:srgbClr val="FFFFFF"/>
                </a:solidFill>
                <a:latin typeface="Arial"/>
              </a:rPr>
              <a:t>Kasutajarühmad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754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787CDA-D40D-60F4-5195-8E486564C5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10F3655-C995-727C-183E-6191A804F399}"/>
              </a:ext>
            </a:extLst>
          </p:cNvPr>
          <p:cNvSpPr txBox="1">
            <a:spLocks/>
          </p:cNvSpPr>
          <p:nvPr/>
        </p:nvSpPr>
        <p:spPr>
          <a:xfrm>
            <a:off x="476771" y="603076"/>
            <a:ext cx="11522118" cy="930277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t-EE" sz="3800" b="1">
                <a:solidFill>
                  <a:srgbClr val="0072CE"/>
                </a:solidFill>
                <a:latin typeface="Arial"/>
                <a:cs typeface="Arial"/>
              </a:rPr>
              <a:t>VISIOON</a:t>
            </a:r>
            <a:endParaRPr lang="et-EE" sz="3800" b="1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5BDB20-A42F-ED4E-696A-D634A34E18EB}"/>
              </a:ext>
            </a:extLst>
          </p:cNvPr>
          <p:cNvSpPr txBox="1"/>
          <p:nvPr/>
        </p:nvSpPr>
        <p:spPr>
          <a:xfrm>
            <a:off x="63524" y="1533353"/>
            <a:ext cx="7993345" cy="34163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450215" algn="just">
              <a:spcAft>
                <a:spcPts val="600"/>
              </a:spcAft>
            </a:pPr>
            <a:r>
              <a:rPr lang="et-EE" b="1" kern="1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Erinevalt teistest Tallinna linnaosadest kannab Kesklinna linnaosa nii linnasisese kui ka regioonikeskuse rolli. </a:t>
            </a:r>
          </a:p>
          <a:p>
            <a:pPr marL="450215" algn="just">
              <a:spcAft>
                <a:spcPts val="600"/>
              </a:spcAft>
            </a:pPr>
            <a:endParaRPr lang="et-EE" kern="10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  <a:p>
            <a:pPr marL="450215" algn="just">
              <a:spcAft>
                <a:spcPts val="600"/>
              </a:spcAft>
            </a:pPr>
            <a:r>
              <a:rPr lang="et-EE" b="1" kern="1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Kujundame linnakeskuse elamisväärseks ja teiste regiooni pealinnadega konkurentsivõimeliseks.</a:t>
            </a:r>
          </a:p>
          <a:p>
            <a:pPr marL="450215" algn="just">
              <a:spcAft>
                <a:spcPts val="600"/>
              </a:spcAft>
            </a:pPr>
            <a:endParaRPr lang="et-EE" b="1" kern="100">
              <a:solidFill>
                <a:schemeClr val="accent1">
                  <a:lumMod val="75000"/>
                </a:schemeClr>
              </a:solidFill>
              <a:effectLst/>
              <a:latin typeface="Arial"/>
              <a:ea typeface="Calibri"/>
              <a:cs typeface="Arial"/>
            </a:endParaRPr>
          </a:p>
          <a:p>
            <a:pPr marL="450215" algn="just">
              <a:spcAft>
                <a:spcPts val="600"/>
              </a:spcAft>
            </a:pPr>
            <a:r>
              <a:rPr lang="et-EE" b="1" kern="10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Calibri"/>
                <a:cs typeface="Arial"/>
              </a:rPr>
              <a:t>Jätkusuutlikule linnakeskusele on omane </a:t>
            </a:r>
            <a:r>
              <a:rPr lang="et-EE" b="1" kern="100" err="1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Calibri"/>
                <a:cs typeface="Arial"/>
              </a:rPr>
              <a:t>mitmeotstarbelisus</a:t>
            </a:r>
            <a:r>
              <a:rPr lang="et-EE" b="1" kern="10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Calibri"/>
                <a:cs typeface="Arial"/>
              </a:rPr>
              <a:t>, </a:t>
            </a:r>
            <a:r>
              <a:rPr lang="et-EE" b="1" kern="100" err="1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Calibri"/>
                <a:cs typeface="Arial"/>
              </a:rPr>
              <a:t>inimmõõtmelisus</a:t>
            </a:r>
            <a:r>
              <a:rPr lang="et-EE" b="1" kern="10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Calibri"/>
                <a:cs typeface="Arial"/>
              </a:rPr>
              <a:t>, kasutusvõimaluste rohkus ja kompaktsus, et </a:t>
            </a:r>
            <a:r>
              <a:rPr lang="et-EE" b="1" kern="100" err="1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Calibri"/>
                <a:cs typeface="Arial"/>
              </a:rPr>
              <a:t>linnaruum</a:t>
            </a:r>
            <a:r>
              <a:rPr lang="et-EE" b="1" kern="10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Calibri"/>
                <a:cs typeface="Arial"/>
              </a:rPr>
              <a:t> oleks pidevas aktiivses kasutuses.</a:t>
            </a:r>
            <a:r>
              <a:rPr lang="et-EE" b="1" kern="100">
                <a:solidFill>
                  <a:schemeClr val="accent1">
                    <a:lumMod val="75000"/>
                  </a:schemeClr>
                </a:solidFill>
                <a:latin typeface="Arial"/>
                <a:ea typeface="Calibri"/>
                <a:cs typeface="Arial"/>
              </a:rPr>
              <a:t> </a:t>
            </a:r>
            <a:endParaRPr lang="en-US" b="1">
              <a:solidFill>
                <a:schemeClr val="accent1">
                  <a:lumMod val="75000"/>
                </a:schemeClr>
              </a:solidFill>
            </a:endParaRPr>
          </a:p>
          <a:p>
            <a:pPr marL="450215" algn="just">
              <a:spcAft>
                <a:spcPts val="600"/>
              </a:spcAft>
            </a:pPr>
            <a:endParaRPr lang="et-EE" sz="1200" i="1" kern="100">
              <a:solidFill>
                <a:schemeClr val="accent1">
                  <a:lumMod val="75000"/>
                </a:schemeClr>
              </a:solidFill>
              <a:latin typeface="Arial"/>
              <a:ea typeface="Calibri"/>
              <a:cs typeface="Arial"/>
            </a:endParaRPr>
          </a:p>
          <a:p>
            <a:pPr marL="450215" algn="just">
              <a:spcAft>
                <a:spcPts val="600"/>
              </a:spcAft>
            </a:pPr>
            <a:r>
              <a:rPr lang="et-EE" sz="1200" i="1" kern="100">
                <a:solidFill>
                  <a:schemeClr val="accent1">
                    <a:lumMod val="75000"/>
                  </a:schemeClr>
                </a:solidFill>
                <a:latin typeface="Arial"/>
                <a:ea typeface="Calibri"/>
                <a:cs typeface="Arial"/>
              </a:rPr>
              <a:t>Kesklinna linnaosa üldplaneeringu lähteseisukohad, 2020</a:t>
            </a:r>
            <a:endParaRPr lang="et-EE" sz="3600" i="1" kern="100">
              <a:solidFill>
                <a:schemeClr val="accent1">
                  <a:lumMod val="75000"/>
                </a:schemeClr>
              </a:solidFill>
              <a:effectLst/>
              <a:latin typeface="Microsoft Yi Baiti"/>
              <a:ea typeface="Microsoft Yi Baiti"/>
              <a:cs typeface="Arial"/>
            </a:endParaRPr>
          </a:p>
        </p:txBody>
      </p:sp>
      <p:pic>
        <p:nvPicPr>
          <p:cNvPr id="2" name="Picture 1" descr="A circular diagram of people walking and walking&#10;&#10;Description automatically generated">
            <a:extLst>
              <a:ext uri="{FF2B5EF4-FFF2-40B4-BE49-F238E27FC236}">
                <a16:creationId xmlns:a16="http://schemas.microsoft.com/office/drawing/2014/main" id="{601EE30D-518C-484C-DF76-703F4F13DA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6846" y="443277"/>
            <a:ext cx="3068383" cy="32032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6E833D-0776-87D7-9372-F9ECD4668435}"/>
              </a:ext>
            </a:extLst>
          </p:cNvPr>
          <p:cNvSpPr txBox="1"/>
          <p:nvPr/>
        </p:nvSpPr>
        <p:spPr>
          <a:xfrm>
            <a:off x="8784497" y="3806282"/>
            <a:ext cx="3068384" cy="2831544"/>
          </a:xfrm>
          <a:prstGeom prst="rect">
            <a:avLst/>
          </a:prstGeom>
          <a:noFill/>
          <a:ln>
            <a:solidFill>
              <a:schemeClr val="accent6"/>
            </a:solidFill>
            <a:prstDash val="dash"/>
          </a:ln>
        </p:spPr>
        <p:txBody>
          <a:bodyPr wrap="square">
            <a:spAutoFit/>
          </a:bodyPr>
          <a:lstStyle/>
          <a:p>
            <a:pPr marL="450215">
              <a:spcBef>
                <a:spcPts val="600"/>
              </a:spcBef>
              <a:spcAft>
                <a:spcPts val="600"/>
              </a:spcAft>
            </a:pPr>
            <a:r>
              <a:rPr lang="et-EE" sz="1400" b="1" kern="100">
                <a:solidFill>
                  <a:schemeClr val="tx2">
                    <a:lumMod val="65000"/>
                    <a:lumOff val="35000"/>
                  </a:schemeClr>
                </a:solidFill>
                <a:latin typeface="Arial"/>
                <a:ea typeface="Calibri"/>
                <a:cs typeface="Arial"/>
              </a:rPr>
              <a:t>Tallinn on roheline maailmalinn</a:t>
            </a:r>
            <a:r>
              <a:rPr lang="et-EE" sz="1400" kern="100">
                <a:solidFill>
                  <a:schemeClr val="tx2">
                    <a:lumMod val="65000"/>
                    <a:lumOff val="35000"/>
                  </a:schemeClr>
                </a:solidFill>
                <a:latin typeface="Arial"/>
                <a:ea typeface="Calibri"/>
                <a:cs typeface="Arial"/>
              </a:rPr>
              <a:t>, </a:t>
            </a:r>
            <a:r>
              <a:rPr lang="et-EE" sz="1400" b="1" kern="100">
                <a:solidFill>
                  <a:schemeClr val="tx2">
                    <a:lumMod val="65000"/>
                    <a:lumOff val="35000"/>
                  </a:schemeClr>
                </a:solidFill>
                <a:latin typeface="Arial"/>
                <a:ea typeface="Calibri"/>
                <a:cs typeface="Arial"/>
              </a:rPr>
              <a:t>kus elatakse tulevikku vaatavalt ja pärandit väärtustavalt.</a:t>
            </a:r>
            <a:r>
              <a:rPr lang="et-EE" sz="1400" kern="100">
                <a:solidFill>
                  <a:schemeClr val="tx2">
                    <a:lumMod val="65000"/>
                    <a:lumOff val="35000"/>
                  </a:schemeClr>
                </a:solidFill>
                <a:latin typeface="Arial"/>
                <a:ea typeface="Calibri"/>
                <a:cs typeface="Arial"/>
              </a:rPr>
              <a:t> Tallinn on Eestis üks rohepöörde eestvedajaid: siinne majandus ja eluviisid mõjutavad kogu riigi elanikkonna heaolu. Tallinna rohepöörde elluviimise mudel on maailmas eeskujuks. </a:t>
            </a:r>
          </a:p>
          <a:p>
            <a:pPr marL="450215">
              <a:spcBef>
                <a:spcPts val="600"/>
              </a:spcBef>
              <a:spcAft>
                <a:spcPts val="600"/>
              </a:spcAft>
            </a:pPr>
            <a:r>
              <a:rPr lang="et-EE" sz="1400" b="1" kern="100">
                <a:solidFill>
                  <a:schemeClr val="tx2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Strateegia 2035</a:t>
            </a:r>
            <a:endParaRPr lang="en-US" sz="1400" b="1" kern="100">
              <a:solidFill>
                <a:schemeClr val="tx2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7246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50935FCF-9AB4-49F1-A185-3A90841C5C11}"/>
              </a:ext>
            </a:extLst>
          </p:cNvPr>
          <p:cNvSpPr txBox="1"/>
          <p:nvPr/>
        </p:nvSpPr>
        <p:spPr>
          <a:xfrm>
            <a:off x="155231" y="640265"/>
            <a:ext cx="5669812" cy="529375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t-EE" sz="1600" b="1">
                <a:solidFill>
                  <a:schemeClr val="accent1"/>
                </a:solidFill>
                <a:latin typeface="Arial"/>
                <a:cs typeface="Arial"/>
              </a:rPr>
              <a:t>Eakate sõbralik linnaruum</a:t>
            </a:r>
            <a:endParaRPr lang="en-US">
              <a:solidFill>
                <a:schemeClr val="accent1"/>
              </a:solidFill>
              <a:latin typeface="Lab Grotesque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t-EE" sz="1600">
                <a:latin typeface="Arial"/>
                <a:cs typeface="Arial"/>
              </a:rPr>
              <a:t>Kehaline aktiivsus ka vanemas eas aitab vaimse võimekuse languse vastu</a:t>
            </a:r>
            <a:endParaRPr lang="en-US" sz="160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t-EE" sz="1600">
                <a:latin typeface="Arial"/>
                <a:cs typeface="Arial"/>
              </a:rPr>
              <a:t>Sotsiaalne ruum on liikumis-teenuse kättesaadavus, et oleks võimalik meeldivas keskkonnas / tervist kahjustamata jalutusring teha. </a:t>
            </a:r>
            <a:endParaRPr lang="en-US" sz="160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t-EE" sz="1600">
              <a:solidFill>
                <a:srgbClr val="212529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t-EE" sz="1600">
                <a:solidFill>
                  <a:srgbClr val="212529"/>
                </a:solidFill>
                <a:latin typeface="Arial"/>
                <a:cs typeface="Arial"/>
              </a:rPr>
              <a:t>Päevas on täiskasvanud inimesel vajalik teha vähemalt </a:t>
            </a:r>
            <a:r>
              <a:rPr lang="et-EE" sz="1600" b="1">
                <a:solidFill>
                  <a:srgbClr val="212529"/>
                </a:solidFill>
                <a:latin typeface="Arial"/>
                <a:cs typeface="Arial"/>
              </a:rPr>
              <a:t>6000 sammu. 6000 sammu = 4,5 km.</a:t>
            </a:r>
            <a:endParaRPr lang="en-US" sz="1600"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t-EE" sz="1600">
              <a:latin typeface="Arial"/>
              <a:cs typeface="Arial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t-EE" sz="16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t-EE" sz="1600" b="1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t-EE" sz="1600" b="1">
                <a:solidFill>
                  <a:schemeClr val="accent1"/>
                </a:solidFill>
                <a:latin typeface="Arial"/>
                <a:cs typeface="Arial"/>
              </a:rPr>
              <a:t>Koerasõbralik linnaruum</a:t>
            </a:r>
            <a:endParaRPr lang="et-EE">
              <a:solidFill>
                <a:schemeClr val="accent1"/>
              </a:solidFill>
              <a:latin typeface="Arial"/>
              <a:cs typeface="Arial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t-EE" sz="1600">
              <a:latin typeface="Arial"/>
              <a:cs typeface="Arial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t-EE" sz="1600">
                <a:latin typeface="Arial"/>
                <a:cs typeface="Arial"/>
              </a:rPr>
              <a:t>Jalutada tuleb koerale meeldivas kohas.</a:t>
            </a:r>
            <a:r>
              <a:rPr lang="et-EE">
                <a:latin typeface="Arial"/>
                <a:cs typeface="Arial"/>
              </a:rPr>
              <a:t> </a:t>
            </a:r>
            <a:r>
              <a:rPr lang="et-EE" sz="1600">
                <a:latin typeface="Arial"/>
                <a:cs typeface="Arial"/>
              </a:rPr>
              <a:t>Paljud koerad ei saa hakkama rahvarohketes kohtades, näiteks kesklinna pargid või tänavad, mis on täis inimesi, autosid, busse ja muid liikuvaid ja suuri objekte ja tugevat müra.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t-EE" sz="1600">
              <a:latin typeface="Arial"/>
              <a:cs typeface="Arial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t-EE" sz="1600">
                <a:latin typeface="Arial"/>
                <a:cs typeface="Arial"/>
              </a:rPr>
              <a:t>Koeraga tuleb jalutada vähemalt </a:t>
            </a:r>
            <a:r>
              <a:rPr lang="et-EE" sz="1600" b="1">
                <a:latin typeface="Arial"/>
                <a:cs typeface="Arial"/>
              </a:rPr>
              <a:t>1 tund iga päev / 5km.</a:t>
            </a:r>
            <a:r>
              <a:rPr lang="et-EE" sz="1600">
                <a:latin typeface="Arial"/>
                <a:cs typeface="Arial"/>
              </a:rPr>
              <a:t> </a:t>
            </a:r>
            <a:endParaRPr lang="et-EE"/>
          </a:p>
        </p:txBody>
      </p:sp>
      <p:pic>
        <p:nvPicPr>
          <p:cNvPr id="11" name="Picture 4" descr="An old person running in a race&#10;&#10;Description automatically generated">
            <a:extLst>
              <a:ext uri="{FF2B5EF4-FFF2-40B4-BE49-F238E27FC236}">
                <a16:creationId xmlns:a16="http://schemas.microsoft.com/office/drawing/2014/main" id="{40994669-F8F1-9D7B-A4EA-F0296F8EA8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5626" y="359572"/>
            <a:ext cx="3983967" cy="248496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3" name="Picture 4" descr="A dog on a leash on a sidewalk&#10;&#10;Description automatically generated">
            <a:extLst>
              <a:ext uri="{FF2B5EF4-FFF2-40B4-BE49-F238E27FC236}">
                <a16:creationId xmlns:a16="http://schemas.microsoft.com/office/drawing/2014/main" id="{1009AFC3-C5F1-D7C1-1008-7F46B2E044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963" t="29928" r="16770" b="251"/>
          <a:stretch/>
        </p:blipFill>
        <p:spPr>
          <a:xfrm>
            <a:off x="7975948" y="3570585"/>
            <a:ext cx="4136202" cy="286224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2CDD193-5443-AB2B-2325-26E8681E9F06}"/>
              </a:ext>
            </a:extLst>
          </p:cNvPr>
          <p:cNvSpPr txBox="1"/>
          <p:nvPr/>
        </p:nvSpPr>
        <p:spPr>
          <a:xfrm>
            <a:off x="8067675" y="2847975"/>
            <a:ext cx="2743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t-EE" sz="1200" b="1">
                <a:latin typeface="Arial"/>
              </a:rPr>
              <a:t>Eakate sõbralik linn</a:t>
            </a:r>
            <a:endParaRPr lang="en-US" sz="1200" b="1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DD0FF5A-0A00-6DEB-1E54-FE2E2DD82EA6}"/>
              </a:ext>
            </a:extLst>
          </p:cNvPr>
          <p:cNvSpPr txBox="1"/>
          <p:nvPr/>
        </p:nvSpPr>
        <p:spPr>
          <a:xfrm>
            <a:off x="8067675" y="6429375"/>
            <a:ext cx="2743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t-EE" sz="1200" b="1">
                <a:latin typeface="Arial"/>
              </a:rPr>
              <a:t>Koerte sõbralik linn</a:t>
            </a:r>
            <a:endParaRPr lang="en-US" sz="12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D000E3-B023-864C-CF64-9EBD45AF0A7A}"/>
              </a:ext>
            </a:extLst>
          </p:cNvPr>
          <p:cNvSpPr txBox="1"/>
          <p:nvPr/>
        </p:nvSpPr>
        <p:spPr>
          <a:xfrm>
            <a:off x="0" y="1612"/>
            <a:ext cx="12188825" cy="36933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t-EE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Sotsiaalne avalik ruum</a:t>
            </a:r>
            <a:endParaRPr lang="et-EE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C305B7-75DC-5803-DD30-B050F6110386}"/>
              </a:ext>
            </a:extLst>
          </p:cNvPr>
          <p:cNvSpPr txBox="1"/>
          <p:nvPr/>
        </p:nvSpPr>
        <p:spPr>
          <a:xfrm>
            <a:off x="3876675" y="0"/>
            <a:ext cx="2257425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t-EE" sz="1600" b="1">
                <a:solidFill>
                  <a:srgbClr val="FFFFFF"/>
                </a:solidFill>
                <a:latin typeface="Arial"/>
              </a:rPr>
              <a:t>Kasutajarühmad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162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Is working from home ‘working’ for us?">
            <a:extLst>
              <a:ext uri="{FF2B5EF4-FFF2-40B4-BE49-F238E27FC236}">
                <a16:creationId xmlns:a16="http://schemas.microsoft.com/office/drawing/2014/main" id="{6310EA47-0616-9FEF-D2B6-9937D4B95EA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118692" y="3432502"/>
            <a:ext cx="3907724" cy="299872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9" descr="A person stretching her arms&#10;&#10;Description automatically generated">
            <a:extLst>
              <a:ext uri="{FF2B5EF4-FFF2-40B4-BE49-F238E27FC236}">
                <a16:creationId xmlns:a16="http://schemas.microsoft.com/office/drawing/2014/main" id="{8487A64D-081C-0778-C312-A1F33560C3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1374" y="437619"/>
            <a:ext cx="3917295" cy="274668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0935FCF-9AB4-49F1-A185-3A90841C5C11}"/>
              </a:ext>
            </a:extLst>
          </p:cNvPr>
          <p:cNvSpPr txBox="1"/>
          <p:nvPr/>
        </p:nvSpPr>
        <p:spPr>
          <a:xfrm>
            <a:off x="69506" y="440240"/>
            <a:ext cx="5765062" cy="609397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endParaRPr lang="et-EE" sz="1600" b="1">
              <a:solidFill>
                <a:schemeClr val="accent1"/>
              </a:solidFill>
              <a:latin typeface="Arial"/>
              <a:cs typeface="Arial"/>
            </a:endParaRPr>
          </a:p>
          <a:p>
            <a:r>
              <a:rPr lang="et-EE" sz="1600" b="1">
                <a:solidFill>
                  <a:schemeClr val="accent1"/>
                </a:solidFill>
                <a:latin typeface="Arial"/>
                <a:cs typeface="Arial"/>
              </a:rPr>
              <a:t>Kontoritöö sõbralik linn</a:t>
            </a:r>
            <a:endParaRPr lang="en-US">
              <a:solidFill>
                <a:schemeClr val="accent1"/>
              </a:solidFill>
            </a:endParaRPr>
          </a:p>
          <a:p>
            <a:pPr marL="285750" indent="-285750" algn="just">
              <a:buFont typeface="Arial,Sans-Serif"/>
              <a:buChar char="•"/>
            </a:pPr>
            <a:r>
              <a:rPr lang="et-EE" sz="1600">
                <a:solidFill>
                  <a:srgbClr val="212529"/>
                </a:solidFill>
                <a:latin typeface="Arial"/>
                <a:cs typeface="Arial"/>
              </a:rPr>
              <a:t>Kontoritöötajatel on nõutud teha pause ja liikuda värskes õhus. Kohvipaus ja v</a:t>
            </a:r>
            <a:r>
              <a:rPr lang="et-EE" sz="1600">
                <a:solidFill>
                  <a:srgbClr val="262626"/>
                </a:solidFill>
                <a:latin typeface="Arial"/>
                <a:cs typeface="Arial"/>
              </a:rPr>
              <a:t>äike jalutuskäik annab energiat, värske õhk ja naturaalne valgus teevad samuti head.</a:t>
            </a:r>
            <a:endParaRPr lang="en-US" sz="1600">
              <a:solidFill>
                <a:srgbClr val="262626"/>
              </a:solidFill>
              <a:latin typeface="Arial"/>
              <a:cs typeface="Arial"/>
            </a:endParaRPr>
          </a:p>
          <a:p>
            <a:pPr algn="just"/>
            <a:endParaRPr lang="et-EE" sz="1600">
              <a:solidFill>
                <a:srgbClr val="262626"/>
              </a:solidFill>
              <a:latin typeface="Arial"/>
              <a:cs typeface="Arial"/>
            </a:endParaRPr>
          </a:p>
          <a:p>
            <a:pPr marL="285750" indent="-285750" algn="just">
              <a:buFont typeface="Arial"/>
              <a:buChar char="•"/>
            </a:pPr>
            <a:r>
              <a:rPr lang="et-EE" sz="1600">
                <a:solidFill>
                  <a:srgbClr val="212529"/>
                </a:solidFill>
                <a:latin typeface="Arial"/>
                <a:cs typeface="Arial"/>
              </a:rPr>
              <a:t>8 h tööpäeva puhul peab liigutama vähemalt </a:t>
            </a:r>
            <a:r>
              <a:rPr lang="et-EE" sz="1600" b="1">
                <a:solidFill>
                  <a:srgbClr val="212529"/>
                </a:solidFill>
                <a:latin typeface="Arial"/>
                <a:cs typeface="Arial"/>
              </a:rPr>
              <a:t>1h (5km).</a:t>
            </a:r>
            <a:endParaRPr lang="et-EE" sz="1600" b="1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 algn="just">
              <a:buFont typeface="Arial,Sans-Serif"/>
              <a:buChar char="•"/>
            </a:pPr>
            <a:endParaRPr lang="et-EE"/>
          </a:p>
          <a:p>
            <a:pPr marL="285750" indent="-285750" algn="just">
              <a:buFont typeface="Arial,Sans-Serif"/>
              <a:buChar char="•"/>
            </a:pPr>
            <a:endParaRPr lang="et-EE">
              <a:solidFill>
                <a:srgbClr val="000000"/>
              </a:solidFill>
              <a:latin typeface="Lab Grotesque"/>
              <a:cs typeface="Arial" panose="020B0604020202020204" pitchFamily="34" charset="0"/>
            </a:endParaRPr>
          </a:p>
          <a:p>
            <a:pPr marL="285750" indent="-285750" algn="just">
              <a:buFont typeface="Arial,Sans-Serif"/>
              <a:buChar char="•"/>
            </a:pPr>
            <a:endParaRPr lang="et-EE">
              <a:solidFill>
                <a:srgbClr val="000000"/>
              </a:solidFill>
              <a:latin typeface="Lab Grotesque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t-EE" sz="1600" b="1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t-EE" sz="1600" b="1">
                <a:solidFill>
                  <a:schemeClr val="accent1"/>
                </a:solidFill>
                <a:latin typeface="Arial"/>
                <a:cs typeface="Arial"/>
              </a:rPr>
              <a:t>Sõbralik linnaruum</a:t>
            </a:r>
            <a:endParaRPr lang="et-EE" sz="1600">
              <a:solidFill>
                <a:schemeClr val="accent1"/>
              </a:solidFill>
              <a:latin typeface="Arial"/>
              <a:cs typeface="Arial"/>
            </a:endParaRPr>
          </a:p>
          <a:p>
            <a:pPr marL="285750" indent="-28575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t-EE" sz="1600">
                <a:solidFill>
                  <a:srgbClr val="000000"/>
                </a:solidFill>
                <a:latin typeface="Arial"/>
                <a:cs typeface="Arial"/>
              </a:rPr>
              <a:t>16% inimestel on 0 kuni 2 sõpra.</a:t>
            </a:r>
            <a:endParaRPr lang="en-US" sz="160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t-EE" sz="1600">
                <a:solidFill>
                  <a:srgbClr val="000000"/>
                </a:solidFill>
                <a:latin typeface="Arial"/>
                <a:cs typeface="Arial"/>
              </a:rPr>
              <a:t>Istudes avalikus ruumis on suur tõenäosus kohata häid tuttavaid kellega kunagi muidu ühendust ei võeta.</a:t>
            </a:r>
          </a:p>
          <a:p>
            <a:pPr marL="285750" indent="-28575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t-EE" sz="160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t-EE" sz="1600" b="1">
                <a:solidFill>
                  <a:srgbClr val="000000"/>
                </a:solidFill>
                <a:latin typeface="Arial"/>
                <a:cs typeface="Arial"/>
              </a:rPr>
              <a:t>Sotsiaalmeeidas on keskmiselt 200 sõpra.</a:t>
            </a:r>
            <a:r>
              <a:rPr lang="et-EE" sz="1600">
                <a:solidFill>
                  <a:srgbClr val="000000"/>
                </a:solidFill>
                <a:latin typeface="Arial"/>
                <a:cs typeface="Arial"/>
              </a:rPr>
              <a:t> Tänaval võid kohata lapsepõlvesõpra, kooli- või ülikooli kaaslast, endist töökaaslast,   reisikaaslast, huviringi tuttavat, naabrit, sotsiaalmeedia sõpra jne</a:t>
            </a:r>
            <a:r>
              <a:rPr lang="et-EE" sz="16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Arial"/>
              </a:rPr>
              <a:t>.</a:t>
            </a:r>
            <a:endParaRPr lang="et-EE" sz="1600">
              <a:solidFill>
                <a:srgbClr val="000000"/>
              </a:solidFill>
              <a:latin typeface="Lab Grotesque"/>
              <a:cs typeface="Arial"/>
            </a:endParaRPr>
          </a:p>
          <a:p>
            <a:pPr algn="just">
              <a:lnSpc>
                <a:spcPct val="90000"/>
              </a:lnSpc>
            </a:pPr>
            <a:endParaRPr lang="et-EE" sz="1600"/>
          </a:p>
          <a:p>
            <a:pPr marL="285750" indent="-28575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t-EE" sz="16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t-EE" sz="1600">
              <a:solidFill>
                <a:srgbClr val="00B050"/>
              </a:solidFill>
              <a:latin typeface="Century Gothic" pitchFamily="34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t-EE" sz="16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t-EE" sz="1600" b="0" i="0" u="none" strike="noStrike" baseline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2CDD193-5443-AB2B-2325-26E8681E9F06}"/>
              </a:ext>
            </a:extLst>
          </p:cNvPr>
          <p:cNvSpPr txBox="1"/>
          <p:nvPr/>
        </p:nvSpPr>
        <p:spPr>
          <a:xfrm>
            <a:off x="8058150" y="3152775"/>
            <a:ext cx="2743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t-EE" sz="1200" b="1">
                <a:latin typeface="Arial"/>
              </a:rPr>
              <a:t>Kontoritöö sõbralik linn</a:t>
            </a:r>
            <a:endParaRPr lang="en-US" sz="12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DD0FF5A-0A00-6DEB-1E54-FE2E2DD82EA6}"/>
              </a:ext>
            </a:extLst>
          </p:cNvPr>
          <p:cNvSpPr txBox="1"/>
          <p:nvPr/>
        </p:nvSpPr>
        <p:spPr>
          <a:xfrm>
            <a:off x="8058150" y="6429375"/>
            <a:ext cx="2743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t-EE" sz="1200" b="1">
                <a:latin typeface="Arial"/>
              </a:rPr>
              <a:t>Sõbralik linn</a:t>
            </a:r>
            <a:endParaRPr lang="en-US" sz="12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6689D7E-911A-7CDF-D9B8-2DFBB99D0231}"/>
              </a:ext>
            </a:extLst>
          </p:cNvPr>
          <p:cNvSpPr txBox="1"/>
          <p:nvPr/>
        </p:nvSpPr>
        <p:spPr>
          <a:xfrm>
            <a:off x="0" y="1612"/>
            <a:ext cx="12188825" cy="36933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t-EE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Sotsiaalne avalik ruum</a:t>
            </a:r>
            <a:endParaRPr lang="et-EE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31E6FB-7A4C-BAA6-A1B3-89B2F251C699}"/>
              </a:ext>
            </a:extLst>
          </p:cNvPr>
          <p:cNvSpPr txBox="1"/>
          <p:nvPr/>
        </p:nvSpPr>
        <p:spPr>
          <a:xfrm>
            <a:off x="3876675" y="0"/>
            <a:ext cx="2257425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t-EE" sz="1600" b="1">
                <a:solidFill>
                  <a:srgbClr val="FFFFFF"/>
                </a:solidFill>
                <a:latin typeface="Arial"/>
              </a:rPr>
              <a:t>Kasutajarühmad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985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338EF6D-F013-8CBD-E43D-6537CCA40E41}"/>
              </a:ext>
            </a:extLst>
          </p:cNvPr>
          <p:cNvSpPr txBox="1"/>
          <p:nvPr/>
        </p:nvSpPr>
        <p:spPr>
          <a:xfrm>
            <a:off x="0" y="-7913"/>
            <a:ext cx="5816600" cy="36933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t-EE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Sotsiaalne avalik ruum</a:t>
            </a:r>
            <a:endParaRPr lang="et-EE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DCFECB-605A-D830-BAE1-8A1F1AAB76FA}"/>
              </a:ext>
            </a:extLst>
          </p:cNvPr>
          <p:cNvSpPr txBox="1"/>
          <p:nvPr/>
        </p:nvSpPr>
        <p:spPr>
          <a:xfrm>
            <a:off x="5816599" y="-7913"/>
            <a:ext cx="6375401" cy="36933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t-EE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Analüüs (ruumiloome)</a:t>
            </a: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4FBD4D39-C677-CF71-5825-68FE2B52E4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t-EE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9CFA4F1C-C1F5-5A28-BEE6-A8B9B877B46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2431" t="29639" r="35314" b="35998"/>
          <a:stretch>
            <a:fillRect/>
          </a:stretch>
        </p:blipFill>
        <p:spPr>
          <a:xfrm>
            <a:off x="310914" y="1855387"/>
            <a:ext cx="3084947" cy="336949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50E73802-1DF9-36F6-BBD2-4C24BC112F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654" b="7315"/>
          <a:stretch/>
        </p:blipFill>
        <p:spPr>
          <a:xfrm>
            <a:off x="3608605" y="1855387"/>
            <a:ext cx="3381752" cy="336949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FE31BD43-6CB5-D844-345C-9D384E8B39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606" t="8280"/>
          <a:stretch/>
        </p:blipFill>
        <p:spPr>
          <a:xfrm>
            <a:off x="7108080" y="445170"/>
            <a:ext cx="4766163" cy="282043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TextBox 8">
            <a:extLst>
              <a:ext uri="{FF2B5EF4-FFF2-40B4-BE49-F238E27FC236}">
                <a16:creationId xmlns:a16="http://schemas.microsoft.com/office/drawing/2014/main" id="{4F35C928-BF26-A79E-1311-22ADFFE61AD4}"/>
              </a:ext>
            </a:extLst>
          </p:cNvPr>
          <p:cNvSpPr txBox="1"/>
          <p:nvPr/>
        </p:nvSpPr>
        <p:spPr>
          <a:xfrm>
            <a:off x="226681" y="6169789"/>
            <a:ext cx="3370963" cy="58477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t-EE" sz="1600" b="1" i="0" u="none" strike="noStrike" kern="1200" cap="none" spc="0" baseline="0">
                <a:solidFill>
                  <a:schemeClr val="accent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Tallinna tänavatüübid</a:t>
            </a:r>
            <a:endParaRPr lang="et-EE" sz="1600" b="1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t-EE" sz="1600" b="0" i="0" u="none" strike="noStrike" kern="1200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KAARDISTATUD KOHAVÄÄRTUS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5D3DB38C-645F-8A42-CA63-EB70DDF56D82}"/>
              </a:ext>
            </a:extLst>
          </p:cNvPr>
          <p:cNvSpPr txBox="1"/>
          <p:nvPr/>
        </p:nvSpPr>
        <p:spPr>
          <a:xfrm>
            <a:off x="7040151" y="6169789"/>
            <a:ext cx="5151849" cy="58477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t-EE" sz="1600" b="1">
                <a:solidFill>
                  <a:schemeClr val="accent1"/>
                </a:solidFill>
                <a:latin typeface="Arial"/>
                <a:cs typeface="Arial"/>
              </a:rPr>
              <a:t>Ruumiloome kaardistus</a:t>
            </a:r>
            <a:endParaRPr lang="et-EE" sz="1600" b="1" i="0" u="none" strike="noStrike" kern="1200" cap="none" spc="0" baseline="0">
              <a:solidFill>
                <a:schemeClr val="accent1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t-EE" sz="16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Arial"/>
              </a:rPr>
              <a:t>KAARDISTATUD SISSEPÄÄSUD JA ISTUMISKOHAD</a:t>
            </a:r>
          </a:p>
        </p:txBody>
      </p:sp>
      <p:sp>
        <p:nvSpPr>
          <p:cNvPr id="9" name="TextBox 12">
            <a:extLst>
              <a:ext uri="{FF2B5EF4-FFF2-40B4-BE49-F238E27FC236}">
                <a16:creationId xmlns:a16="http://schemas.microsoft.com/office/drawing/2014/main" id="{9C93FF22-C18E-58FA-9DD2-5952715AB346}"/>
              </a:ext>
            </a:extLst>
          </p:cNvPr>
          <p:cNvSpPr txBox="1"/>
          <p:nvPr/>
        </p:nvSpPr>
        <p:spPr>
          <a:xfrm>
            <a:off x="3490882" y="6074539"/>
            <a:ext cx="3617198" cy="58477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t-EE" sz="1600" b="1" i="0" u="none" strike="noStrike" kern="1200" cap="none" spc="0" baseline="0">
                <a:solidFill>
                  <a:schemeClr val="accent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Tallinna strateegiline mürakaart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t-EE" sz="1600" b="0" i="0" u="none" strike="noStrike" kern="1200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TULEVIKU LIIKUVUSE MÜRAKAART</a:t>
            </a: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3FC02822-1FF3-8A93-7EF1-59E632139DC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262" t="8059"/>
          <a:stretch/>
        </p:blipFill>
        <p:spPr>
          <a:xfrm>
            <a:off x="7108080" y="3349355"/>
            <a:ext cx="4790876" cy="2820434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127205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1917476-7DFD-0B75-4983-61F8BB12DCC7}"/>
              </a:ext>
            </a:extLst>
          </p:cNvPr>
          <p:cNvSpPr txBox="1"/>
          <p:nvPr/>
        </p:nvSpPr>
        <p:spPr>
          <a:xfrm>
            <a:off x="5816599" y="-7913"/>
            <a:ext cx="6375401" cy="369332"/>
          </a:xfrm>
          <a:prstGeom prst="rect">
            <a:avLst/>
          </a:prstGeom>
          <a:solidFill>
            <a:srgbClr val="D5682B">
              <a:alpha val="75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t-EE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ÜP tingimused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6D69D9-4465-5DF5-7DB7-194CFD705BB3}"/>
              </a:ext>
            </a:extLst>
          </p:cNvPr>
          <p:cNvSpPr txBox="1"/>
          <p:nvPr/>
        </p:nvSpPr>
        <p:spPr>
          <a:xfrm>
            <a:off x="0" y="-7913"/>
            <a:ext cx="5816600" cy="369332"/>
          </a:xfrm>
          <a:prstGeom prst="rect">
            <a:avLst/>
          </a:prstGeom>
          <a:solidFill>
            <a:srgbClr val="D5682B">
              <a:alpha val="75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t-EE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Sotsiaalne avalik ruum</a:t>
            </a:r>
            <a:endParaRPr lang="et-EE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map of a city&#10;&#10;Description automatically generated">
            <a:extLst>
              <a:ext uri="{FF2B5EF4-FFF2-40B4-BE49-F238E27FC236}">
                <a16:creationId xmlns:a16="http://schemas.microsoft.com/office/drawing/2014/main" id="{01C6CD32-DC76-B3B1-416E-DCE2E48913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1419"/>
            <a:ext cx="9179862" cy="64932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81F05FD-1526-DE0C-37DF-C3FAF2C8E2A4}"/>
              </a:ext>
            </a:extLst>
          </p:cNvPr>
          <p:cNvSpPr txBox="1"/>
          <p:nvPr/>
        </p:nvSpPr>
        <p:spPr>
          <a:xfrm>
            <a:off x="9004299" y="494254"/>
            <a:ext cx="3044826" cy="58694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endParaRPr lang="et-EE" sz="1600" b="1" kern="10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+mj-lt"/>
              <a:buAutoNum type="arabicPeriod"/>
            </a:pPr>
            <a:r>
              <a:rPr lang="et-EE" sz="1600">
                <a:latin typeface="Arial"/>
                <a:cs typeface="Arial"/>
              </a:rPr>
              <a:t>Linna ruumilise kvaliteedi tõstmisel on keskne tähtsus jalakäijate ruumi kui tervikliku võrgustiku sidususel, tihedusel ja mitmekesisusel.  </a:t>
            </a:r>
          </a:p>
          <a:p>
            <a:pPr marL="342900" indent="-342900">
              <a:lnSpc>
                <a:spcPct val="107000"/>
              </a:lnSpc>
              <a:buFont typeface="+mj-lt"/>
              <a:buAutoNum type="arabicPeriod"/>
            </a:pPr>
            <a:endParaRPr lang="et-EE" sz="1600">
              <a:latin typeface="Arial"/>
              <a:cs typeface="Arial"/>
            </a:endParaRPr>
          </a:p>
          <a:p>
            <a:pPr marL="342900" indent="-342900">
              <a:lnSpc>
                <a:spcPct val="107000"/>
              </a:lnSpc>
              <a:buFont typeface="+mj-lt"/>
              <a:buAutoNum type="arabicPeriod"/>
            </a:pPr>
            <a:r>
              <a:rPr lang="et-EE" sz="1600">
                <a:latin typeface="Arial"/>
                <a:cs typeface="Arial"/>
              </a:rPr>
              <a:t>Hajutatud ja autoga ligipääsetavast linnaruumist tihendatud ja </a:t>
            </a:r>
            <a:r>
              <a:rPr lang="et-EE" sz="1600" err="1">
                <a:latin typeface="Arial"/>
                <a:cs typeface="Arial"/>
              </a:rPr>
              <a:t>jalgsikäidavaks</a:t>
            </a:r>
            <a:r>
              <a:rPr lang="et-EE" sz="1600">
                <a:latin typeface="Arial"/>
                <a:cs typeface="Arial"/>
              </a:rPr>
              <a:t> linnaruumiks. 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endParaRPr lang="et-EE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t-EE" sz="1600">
                <a:latin typeface="Arial"/>
                <a:cs typeface="Arial"/>
              </a:rPr>
              <a:t>Tiheduse ja mitmekesisuse sidumine suurendab tõenäosust, et sul on kasulikud asjad, kohad ja inimesed linnaruumis lähedal </a:t>
            </a:r>
            <a:r>
              <a:rPr lang="et-EE" sz="1600" i="1">
                <a:latin typeface="Arial"/>
                <a:cs typeface="Arial"/>
              </a:rPr>
              <a:t>(tihedus x mitmekesisus = lähedus, D. </a:t>
            </a:r>
            <a:r>
              <a:rPr lang="et-EE" sz="1600" i="1" err="1">
                <a:latin typeface="Arial"/>
                <a:cs typeface="Arial"/>
              </a:rPr>
              <a:t>Sim</a:t>
            </a:r>
            <a:r>
              <a:rPr lang="et-EE" sz="1600" i="1">
                <a:latin typeface="Arial"/>
                <a:cs typeface="Arial"/>
              </a:rPr>
              <a:t>, Pehme linn) 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1917476-7DFD-0B75-4983-61F8BB12DCC7}"/>
              </a:ext>
            </a:extLst>
          </p:cNvPr>
          <p:cNvSpPr txBox="1"/>
          <p:nvPr/>
        </p:nvSpPr>
        <p:spPr>
          <a:xfrm>
            <a:off x="5816599" y="-7913"/>
            <a:ext cx="6375401" cy="369332"/>
          </a:xfrm>
          <a:prstGeom prst="rect">
            <a:avLst/>
          </a:prstGeom>
          <a:solidFill>
            <a:srgbClr val="D5682B">
              <a:alpha val="75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t-EE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ÜP tingimused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6D69D9-4465-5DF5-7DB7-194CFD705BB3}"/>
              </a:ext>
            </a:extLst>
          </p:cNvPr>
          <p:cNvSpPr txBox="1"/>
          <p:nvPr/>
        </p:nvSpPr>
        <p:spPr>
          <a:xfrm>
            <a:off x="0" y="-7913"/>
            <a:ext cx="5816600" cy="369332"/>
          </a:xfrm>
          <a:prstGeom prst="rect">
            <a:avLst/>
          </a:prstGeom>
          <a:solidFill>
            <a:srgbClr val="D5682B">
              <a:alpha val="75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t-EE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Sotsiaalne avalik ruum</a:t>
            </a:r>
            <a:endParaRPr lang="et-EE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map of a city&#10;&#10;Description automatically generated">
            <a:extLst>
              <a:ext uri="{FF2B5EF4-FFF2-40B4-BE49-F238E27FC236}">
                <a16:creationId xmlns:a16="http://schemas.microsoft.com/office/drawing/2014/main" id="{C3AF2BEB-4E91-C1C7-34BE-69050C6D98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245" y="3586947"/>
            <a:ext cx="4108419" cy="2905127"/>
          </a:xfrm>
          <a:prstGeom prst="rect">
            <a:avLst/>
          </a:prstGeom>
        </p:spPr>
      </p:pic>
      <p:pic>
        <p:nvPicPr>
          <p:cNvPr id="8" name="Picture 7" descr="A map of the city&#10;&#10;Description automatically generated">
            <a:extLst>
              <a:ext uri="{FF2B5EF4-FFF2-40B4-BE49-F238E27FC236}">
                <a16:creationId xmlns:a16="http://schemas.microsoft.com/office/drawing/2014/main" id="{706AA55E-B34F-E914-A68B-B51F5E70C2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296" y="3586947"/>
            <a:ext cx="4046753" cy="2900722"/>
          </a:xfrm>
          <a:prstGeom prst="rect">
            <a:avLst/>
          </a:prstGeom>
        </p:spPr>
      </p:pic>
      <p:pic>
        <p:nvPicPr>
          <p:cNvPr id="10" name="Picture 9" descr="A map of a city&#10;&#10;Description automatically generated">
            <a:extLst>
              <a:ext uri="{FF2B5EF4-FFF2-40B4-BE49-F238E27FC236}">
                <a16:creationId xmlns:a16="http://schemas.microsoft.com/office/drawing/2014/main" id="{69A923FD-D286-5E09-2D2D-382DECC05A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193" y="471939"/>
            <a:ext cx="4211106" cy="2977738"/>
          </a:xfrm>
          <a:prstGeom prst="rect">
            <a:avLst/>
          </a:prstGeom>
        </p:spPr>
      </p:pic>
      <p:pic>
        <p:nvPicPr>
          <p:cNvPr id="12" name="Picture 11" descr="A map of a city&#10;&#10;Description automatically generated">
            <a:extLst>
              <a:ext uri="{FF2B5EF4-FFF2-40B4-BE49-F238E27FC236}">
                <a16:creationId xmlns:a16="http://schemas.microsoft.com/office/drawing/2014/main" id="{7685CB0D-4FD6-D1A9-360F-357B2C67CF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784" y="568840"/>
            <a:ext cx="4038600" cy="2855756"/>
          </a:xfrm>
          <a:prstGeom prst="rect">
            <a:avLst/>
          </a:prstGeom>
        </p:spPr>
      </p:pic>
      <p:pic>
        <p:nvPicPr>
          <p:cNvPr id="14" name="Picture 13" descr="A map of a city&#10;&#10;Description automatically generated">
            <a:extLst>
              <a:ext uri="{FF2B5EF4-FFF2-40B4-BE49-F238E27FC236}">
                <a16:creationId xmlns:a16="http://schemas.microsoft.com/office/drawing/2014/main" id="{88FB4EB3-B544-CDAB-90C6-0D803B81D4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6" y="3586946"/>
            <a:ext cx="3929208" cy="2779529"/>
          </a:xfrm>
          <a:prstGeom prst="rect">
            <a:avLst/>
          </a:prstGeom>
        </p:spPr>
      </p:pic>
      <p:pic>
        <p:nvPicPr>
          <p:cNvPr id="16" name="Picture 15" descr="A map of a city&#10;&#10;Description automatically generated">
            <a:extLst>
              <a:ext uri="{FF2B5EF4-FFF2-40B4-BE49-F238E27FC236}">
                <a16:creationId xmlns:a16="http://schemas.microsoft.com/office/drawing/2014/main" id="{EE2CDD46-528F-CB8A-FCFB-0A6CBE561C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" y="573245"/>
            <a:ext cx="3924300" cy="277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831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D8AA01A-DB2F-41CD-2041-388FC860A396}"/>
              </a:ext>
            </a:extLst>
          </p:cNvPr>
          <p:cNvSpPr txBox="1"/>
          <p:nvPr/>
        </p:nvSpPr>
        <p:spPr>
          <a:xfrm>
            <a:off x="162998" y="1024184"/>
            <a:ext cx="6228925" cy="575542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t-EE" sz="1600" b="1">
                <a:latin typeface="Arial"/>
                <a:cs typeface="Arial"/>
              </a:rPr>
              <a:t>Piisavalt müravaba </a:t>
            </a:r>
            <a:r>
              <a:rPr lang="et-EE" sz="1600">
                <a:latin typeface="Arial"/>
                <a:cs typeface="Arial"/>
              </a:rPr>
              <a:t>– </a:t>
            </a:r>
            <a:r>
              <a:rPr lang="et-EE" sz="1600" err="1">
                <a:latin typeface="Arial"/>
                <a:cs typeface="Arial"/>
              </a:rPr>
              <a:t>dB</a:t>
            </a:r>
            <a:r>
              <a:rPr lang="et-EE" sz="1600">
                <a:latin typeface="Arial"/>
                <a:cs typeface="Arial"/>
              </a:rPr>
              <a:t> jääb päeval alla 50dB, </a:t>
            </a:r>
            <a:r>
              <a:rPr lang="et-EE" sz="1600" err="1">
                <a:latin typeface="Arial"/>
                <a:cs typeface="Arial"/>
              </a:rPr>
              <a:t>ülelinnalistel</a:t>
            </a:r>
            <a:r>
              <a:rPr lang="et-EE" sz="1600">
                <a:latin typeface="Arial"/>
                <a:cs typeface="Arial"/>
              </a:rPr>
              <a:t> tänavatel alla 65-70 </a:t>
            </a:r>
            <a:r>
              <a:rPr lang="et-EE" sz="1600" err="1">
                <a:latin typeface="Arial"/>
                <a:cs typeface="Arial"/>
              </a:rPr>
              <a:t>Db</a:t>
            </a:r>
            <a:endParaRPr lang="et-EE" sz="1600">
              <a:latin typeface="Arial"/>
              <a:cs typeface="Arial"/>
            </a:endParaRPr>
          </a:p>
          <a:p>
            <a:pPr lvl="0"/>
            <a:endParaRPr lang="et-EE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t-EE" sz="1600" b="1">
                <a:latin typeface="Arial"/>
                <a:cs typeface="Arial"/>
              </a:rPr>
              <a:t>Muretu liikumisruum ja lihtsalt ületatav </a:t>
            </a:r>
            <a:r>
              <a:rPr lang="et-EE" sz="1600">
                <a:latin typeface="Arial"/>
                <a:cs typeface="Arial"/>
              </a:rPr>
              <a:t>– vaba tänavaületus, </a:t>
            </a:r>
            <a:r>
              <a:rPr lang="et-EE" sz="1600" err="1">
                <a:latin typeface="Arial"/>
                <a:cs typeface="Arial"/>
              </a:rPr>
              <a:t>ülelinnalistel</a:t>
            </a:r>
            <a:r>
              <a:rPr lang="et-EE" sz="1600">
                <a:latin typeface="Arial"/>
                <a:cs typeface="Arial"/>
              </a:rPr>
              <a:t> ülekäigurajad iga tänava otsas, kuid mitte harvemini kui 100m</a:t>
            </a:r>
          </a:p>
          <a:p>
            <a:pPr lvl="0"/>
            <a:endParaRPr lang="et-EE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t-EE" sz="1600" b="1">
                <a:latin typeface="Arial"/>
                <a:cs typeface="Arial"/>
              </a:rPr>
              <a:t>Turvaline ja ohutu </a:t>
            </a:r>
            <a:r>
              <a:rPr lang="et-EE" sz="1600">
                <a:latin typeface="Arial"/>
                <a:cs typeface="Arial"/>
              </a:rPr>
              <a:t>– jalakäijast lähtuv disain, piirkiirus 30km/h, </a:t>
            </a:r>
            <a:r>
              <a:rPr lang="et-EE" sz="1600" err="1">
                <a:latin typeface="Arial"/>
                <a:cs typeface="Arial"/>
              </a:rPr>
              <a:t>ülelinnalistel</a:t>
            </a:r>
            <a:r>
              <a:rPr lang="et-EE" sz="1600">
                <a:latin typeface="Arial"/>
                <a:cs typeface="Arial"/>
              </a:rPr>
              <a:t> tänavatel kuni 40km/h </a:t>
            </a:r>
          </a:p>
          <a:p>
            <a:endParaRPr lang="et-EE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t-EE" sz="1600" b="1">
                <a:latin typeface="Arial"/>
                <a:cs typeface="Arial"/>
              </a:rPr>
              <a:t>Istumis- ja peatumiskohtade olemasolu </a:t>
            </a:r>
            <a:r>
              <a:rPr lang="et-EE" sz="1600">
                <a:latin typeface="Arial"/>
                <a:cs typeface="Arial"/>
              </a:rPr>
              <a:t>– iste- või nõjatumiskoht iga 50m tagant, ruum kohvikute väliterrassidele 1m fassaadist.</a:t>
            </a:r>
          </a:p>
          <a:p>
            <a:pPr lvl="0"/>
            <a:endParaRPr lang="et-EE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t-EE" sz="1600" b="1">
                <a:latin typeface="Arial"/>
                <a:cs typeface="Arial"/>
              </a:rPr>
              <a:t>Varikatused ja puud - </a:t>
            </a:r>
            <a:r>
              <a:rPr lang="et-EE" sz="1600">
                <a:latin typeface="Arial"/>
                <a:cs typeface="Arial"/>
              </a:rPr>
              <a:t>Varjupakkuv vihma ja päikese eest. Varju pakkuvate puude olemasolu, varikatuste või avatud sissepääsuga ruumide olemasolu.</a:t>
            </a:r>
          </a:p>
          <a:p>
            <a:pPr lvl="0"/>
            <a:endParaRPr lang="et-EE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t-EE" sz="1600" b="1">
                <a:latin typeface="Arial"/>
                <a:cs typeface="Arial"/>
              </a:rPr>
              <a:t>Atraktiivne ja tegevusi pakkuv </a:t>
            </a:r>
            <a:r>
              <a:rPr lang="et-EE" sz="1600">
                <a:latin typeface="Arial"/>
                <a:cs typeface="Arial"/>
              </a:rPr>
              <a:t>– Tänav ise on kujundatud sihtkohana puhkealana või viib sihtkohta.</a:t>
            </a:r>
          </a:p>
          <a:p>
            <a:pPr lvl="0"/>
            <a:endParaRPr lang="et-EE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t-EE" sz="1600" b="1">
                <a:latin typeface="Arial"/>
                <a:cs typeface="Arial"/>
              </a:rPr>
              <a:t>Sobib 0 – 100 aastastele</a:t>
            </a:r>
            <a:r>
              <a:rPr lang="et-EE" sz="1600">
                <a:latin typeface="Arial"/>
                <a:cs typeface="Arial"/>
              </a:rPr>
              <a:t>, koertele ja nende jalutajatele, lastele ja nende vanavanematele.  </a:t>
            </a:r>
            <a:endParaRPr lang="et-EE" sz="2400" b="1" kern="100">
              <a:solidFill>
                <a:srgbClr val="0070C0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C642C0-77E9-565B-7D79-F8E0AB31C2AF}"/>
              </a:ext>
            </a:extLst>
          </p:cNvPr>
          <p:cNvSpPr txBox="1"/>
          <p:nvPr/>
        </p:nvSpPr>
        <p:spPr>
          <a:xfrm>
            <a:off x="5816599" y="-7913"/>
            <a:ext cx="6375401" cy="369332"/>
          </a:xfrm>
          <a:prstGeom prst="rect">
            <a:avLst/>
          </a:prstGeom>
          <a:solidFill>
            <a:srgbClr val="D5682B">
              <a:alpha val="75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t-EE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ÜP tingimused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E6C985-A9EB-CD27-4BC9-92F5DA2ADF0F}"/>
              </a:ext>
            </a:extLst>
          </p:cNvPr>
          <p:cNvSpPr txBox="1"/>
          <p:nvPr/>
        </p:nvSpPr>
        <p:spPr>
          <a:xfrm>
            <a:off x="0" y="-7913"/>
            <a:ext cx="5816600" cy="369332"/>
          </a:xfrm>
          <a:prstGeom prst="rect">
            <a:avLst/>
          </a:prstGeom>
          <a:solidFill>
            <a:srgbClr val="D5682B">
              <a:alpha val="75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t-EE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Sotsiaalne avalik ruum</a:t>
            </a:r>
            <a:endParaRPr lang="et-EE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Content Placeholder 6">
            <a:extLst>
              <a:ext uri="{FF2B5EF4-FFF2-40B4-BE49-F238E27FC236}">
                <a16:creationId xmlns:a16="http://schemas.microsoft.com/office/drawing/2014/main" id="{59980BF7-4816-A482-1569-E83E0BC8F1E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20328602"/>
              </p:ext>
            </p:extLst>
          </p:nvPr>
        </p:nvGraphicFramePr>
        <p:xfrm>
          <a:off x="6702641" y="1127464"/>
          <a:ext cx="5138445" cy="5502374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1124034">
                  <a:extLst>
                    <a:ext uri="{9D8B030D-6E8A-4147-A177-3AD203B41FA5}">
                      <a16:colId xmlns:a16="http://schemas.microsoft.com/office/drawing/2014/main" val="1689646397"/>
                    </a:ext>
                  </a:extLst>
                </a:gridCol>
                <a:gridCol w="1729845">
                  <a:extLst>
                    <a:ext uri="{9D8B030D-6E8A-4147-A177-3AD203B41FA5}">
                      <a16:colId xmlns:a16="http://schemas.microsoft.com/office/drawing/2014/main" val="2789026154"/>
                    </a:ext>
                  </a:extLst>
                </a:gridCol>
                <a:gridCol w="2284566">
                  <a:extLst>
                    <a:ext uri="{9D8B030D-6E8A-4147-A177-3AD203B41FA5}">
                      <a16:colId xmlns:a16="http://schemas.microsoft.com/office/drawing/2014/main" val="3182047483"/>
                    </a:ext>
                  </a:extLst>
                </a:gridCol>
              </a:tblGrid>
              <a:tr h="124100">
                <a:tc>
                  <a:txBody>
                    <a:bodyPr/>
                    <a:lstStyle/>
                    <a:p>
                      <a:pPr lvl="0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t-EE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parameetrid</a:t>
                      </a:r>
                      <a:endParaRPr lang="et-EE" sz="1200" b="1">
                        <a:solidFill>
                          <a:srgbClr val="FFFFFF"/>
                        </a:solidFill>
                        <a:latin typeface="Arial"/>
                        <a:ea typeface="Calibri" pitchFamily="34"/>
                        <a:cs typeface="Arial"/>
                      </a:endParaRPr>
                    </a:p>
                  </a:txBody>
                  <a:tcPr marL="68580" marR="68580" marT="0" marB="0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t-EE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Üldiselt</a:t>
                      </a:r>
                      <a:endParaRPr lang="et-EE" sz="1200" b="1">
                        <a:solidFill>
                          <a:srgbClr val="FFFFFF"/>
                        </a:solidFill>
                        <a:latin typeface="Arial"/>
                        <a:ea typeface="Calibri" pitchFamily="34"/>
                        <a:cs typeface="Arial"/>
                      </a:endParaRPr>
                    </a:p>
                  </a:txBody>
                  <a:tcPr marL="68580" marR="68580" marT="0" marB="0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t-EE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Suure liiklusega tänaval</a:t>
                      </a:r>
                      <a:endParaRPr lang="et-EE" sz="1200" b="1">
                        <a:solidFill>
                          <a:srgbClr val="FFFFFF"/>
                        </a:solidFill>
                        <a:latin typeface="Arial"/>
                        <a:ea typeface="Calibri" pitchFamily="34"/>
                        <a:cs typeface="Arial"/>
                      </a:endParaRPr>
                    </a:p>
                  </a:txBody>
                  <a:tcPr marL="68580" marR="68580" marT="0" marB="0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3327650"/>
                  </a:ext>
                </a:extLst>
              </a:tr>
              <a:tr h="243157">
                <a:tc>
                  <a:txBody>
                    <a:bodyPr/>
                    <a:lstStyle/>
                    <a:p>
                      <a:pPr lvl="0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t-EE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Tänavalahendus</a:t>
                      </a:r>
                      <a:endParaRPr lang="et-EE" sz="1200" b="1">
                        <a:solidFill>
                          <a:srgbClr val="FFFFFF"/>
                        </a:solidFill>
                        <a:latin typeface="Arial"/>
                        <a:ea typeface="Calibri" pitchFamily="34"/>
                        <a:cs typeface="Arial"/>
                      </a:endParaRPr>
                    </a:p>
                  </a:txBody>
                  <a:tcPr marL="68580" marR="68580" marT="0" marB="0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t-EE" sz="1200">
                          <a:latin typeface="Arial"/>
                          <a:cs typeface="Arial"/>
                        </a:rPr>
                        <a:t>Jalakäijakeskne lahendus</a:t>
                      </a:r>
                      <a:endParaRPr lang="et-EE" sz="1200">
                        <a:latin typeface="Arial"/>
                        <a:ea typeface="Calibri" pitchFamily="34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t-EE" sz="1200">
                          <a:latin typeface="Arial"/>
                          <a:cs typeface="Arial"/>
                        </a:rPr>
                        <a:t>Jalakäijale mugav lahendus</a:t>
                      </a:r>
                      <a:endParaRPr lang="et-EE" sz="1200">
                        <a:latin typeface="Arial"/>
                        <a:ea typeface="Calibri" pitchFamily="34"/>
                        <a:cs typeface="Arial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00606528"/>
                  </a:ext>
                </a:extLst>
              </a:tr>
              <a:tr h="243157">
                <a:tc>
                  <a:txBody>
                    <a:bodyPr/>
                    <a:lstStyle/>
                    <a:p>
                      <a:pPr lvl="0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t-EE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Lubatud müratase</a:t>
                      </a:r>
                      <a:endParaRPr lang="et-EE" sz="1200" b="1">
                        <a:solidFill>
                          <a:srgbClr val="FFFFFF"/>
                        </a:solidFill>
                        <a:latin typeface="Arial"/>
                        <a:ea typeface="Calibri" pitchFamily="34"/>
                        <a:cs typeface="Arial"/>
                      </a:endParaRPr>
                    </a:p>
                  </a:txBody>
                  <a:tcPr marL="68580" marR="68580" marT="0" marB="0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t-EE" sz="1200">
                          <a:latin typeface="Arial"/>
                          <a:cs typeface="Arial"/>
                        </a:rPr>
                        <a:t>Alla 50 dB</a:t>
                      </a:r>
                      <a:endParaRPr lang="et-EE" sz="1200">
                        <a:latin typeface="Arial"/>
                        <a:ea typeface="Calibri" pitchFamily="34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t-EE" sz="1200">
                          <a:latin typeface="Arial"/>
                          <a:cs typeface="Arial"/>
                        </a:rPr>
                        <a:t>kuni 65 – 70 dB</a:t>
                      </a:r>
                      <a:endParaRPr lang="et-EE" sz="1200">
                        <a:latin typeface="Arial"/>
                        <a:ea typeface="Calibri" pitchFamily="34"/>
                        <a:cs typeface="Arial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68531968"/>
                  </a:ext>
                </a:extLst>
              </a:tr>
              <a:tr h="497012">
                <a:tc>
                  <a:txBody>
                    <a:bodyPr/>
                    <a:lstStyle/>
                    <a:p>
                      <a:pPr lvl="0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t-EE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Tänavaületus</a:t>
                      </a:r>
                      <a:endParaRPr lang="et-EE" sz="1200" b="1">
                        <a:solidFill>
                          <a:srgbClr val="FFFFFF"/>
                        </a:solidFill>
                        <a:latin typeface="Arial"/>
                        <a:ea typeface="Calibri" pitchFamily="34"/>
                        <a:cs typeface="Arial"/>
                      </a:endParaRPr>
                    </a:p>
                  </a:txBody>
                  <a:tcPr marL="68580" marR="68580" marT="0" marB="0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t-EE" sz="1200">
                          <a:latin typeface="Arial"/>
                          <a:cs typeface="Arial"/>
                        </a:rPr>
                        <a:t>Igas kohas</a:t>
                      </a:r>
                      <a:endParaRPr lang="et-EE" sz="1200">
                        <a:latin typeface="Arial"/>
                        <a:ea typeface="Calibri" pitchFamily="34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t-EE" sz="1200">
                          <a:latin typeface="Arial"/>
                          <a:cs typeface="Arial"/>
                        </a:rPr>
                        <a:t>Iga ristuva tänava juures, min 100m vahemaa tagant</a:t>
                      </a:r>
                      <a:endParaRPr lang="et-EE" sz="1200">
                        <a:latin typeface="Arial"/>
                        <a:ea typeface="Calibri" pitchFamily="34"/>
                        <a:cs typeface="Arial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73450184"/>
                  </a:ext>
                </a:extLst>
              </a:tr>
              <a:tr h="243157">
                <a:tc>
                  <a:txBody>
                    <a:bodyPr/>
                    <a:lstStyle/>
                    <a:p>
                      <a:pPr lvl="0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t-EE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Piirkiirus</a:t>
                      </a:r>
                      <a:endParaRPr lang="et-EE" sz="1200" b="1">
                        <a:solidFill>
                          <a:srgbClr val="FFFFFF"/>
                        </a:solidFill>
                        <a:latin typeface="Arial"/>
                        <a:ea typeface="Calibri" pitchFamily="34"/>
                        <a:cs typeface="Arial"/>
                      </a:endParaRPr>
                    </a:p>
                  </a:txBody>
                  <a:tcPr marL="68580" marR="68580" marT="0" marB="0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t-EE" sz="1200">
                          <a:latin typeface="Arial"/>
                          <a:cs typeface="Arial"/>
                        </a:rPr>
                        <a:t>Kuni 30 km/h</a:t>
                      </a:r>
                      <a:endParaRPr lang="et-EE" sz="1200">
                        <a:latin typeface="Arial"/>
                        <a:ea typeface="Calibri" pitchFamily="34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t-EE" sz="1200">
                          <a:latin typeface="Arial"/>
                          <a:cs typeface="Arial"/>
                        </a:rPr>
                        <a:t>Kuni 40 km/h</a:t>
                      </a:r>
                      <a:endParaRPr lang="et-EE" sz="1200">
                        <a:latin typeface="Arial"/>
                        <a:ea typeface="Calibri" pitchFamily="34"/>
                        <a:cs typeface="Arial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48542183"/>
                  </a:ext>
                </a:extLst>
              </a:tr>
              <a:tr h="243157">
                <a:tc>
                  <a:txBody>
                    <a:bodyPr/>
                    <a:lstStyle/>
                    <a:p>
                      <a:pPr lvl="0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t-EE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Istumisvõimalus</a:t>
                      </a:r>
                      <a:endParaRPr lang="et-EE" sz="1200" b="1">
                        <a:solidFill>
                          <a:srgbClr val="FFFFFF"/>
                        </a:solidFill>
                        <a:latin typeface="Arial"/>
                        <a:ea typeface="Calibri" pitchFamily="34"/>
                        <a:cs typeface="Arial"/>
                      </a:endParaRPr>
                    </a:p>
                  </a:txBody>
                  <a:tcPr marL="68580" marR="68580" marT="0" marB="0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t-EE" sz="1200">
                          <a:latin typeface="Arial"/>
                          <a:cs typeface="Arial"/>
                        </a:rPr>
                        <a:t>Iste 50m vahemaaga</a:t>
                      </a:r>
                      <a:endParaRPr lang="et-EE" sz="1200">
                        <a:latin typeface="Arial"/>
                        <a:ea typeface="Calibri" pitchFamily="34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t-EE" sz="1200">
                          <a:latin typeface="Arial"/>
                          <a:cs typeface="Arial"/>
                        </a:rPr>
                        <a:t>Iste 50m vahemaaga</a:t>
                      </a:r>
                      <a:endParaRPr lang="et-EE" sz="1200">
                        <a:latin typeface="Arial"/>
                        <a:ea typeface="Calibri" pitchFamily="34"/>
                        <a:cs typeface="Arial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83064446"/>
                  </a:ext>
                </a:extLst>
              </a:tr>
              <a:tr h="243157">
                <a:tc>
                  <a:txBody>
                    <a:bodyPr/>
                    <a:lstStyle/>
                    <a:p>
                      <a:pPr lvl="0">
                        <a:lnSpc>
                          <a:spcPct val="10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t-EE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Kõnnitee laius</a:t>
                      </a:r>
                    </a:p>
                  </a:txBody>
                  <a:tcPr marL="68580" marR="68580" marT="0" marB="0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t-EE" sz="1200">
                          <a:latin typeface="Arial"/>
                          <a:cs typeface="Arial"/>
                        </a:rPr>
                        <a:t>min 2-3m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t-EE" sz="1200">
                          <a:latin typeface="Arial"/>
                          <a:cs typeface="Arial"/>
                        </a:rPr>
                        <a:t>min 3-4m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03160774"/>
                  </a:ext>
                </a:extLst>
              </a:tr>
              <a:tr h="497012">
                <a:tc>
                  <a:txBody>
                    <a:bodyPr/>
                    <a:lstStyle/>
                    <a:p>
                      <a:pPr lvl="0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t-EE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Ruum kohvikutele ja äridele</a:t>
                      </a:r>
                      <a:endParaRPr lang="et-EE" sz="1200" b="1">
                        <a:solidFill>
                          <a:srgbClr val="FFFFFF"/>
                        </a:solidFill>
                        <a:latin typeface="Arial"/>
                        <a:ea typeface="Calibri" pitchFamily="34"/>
                        <a:cs typeface="Arial"/>
                      </a:endParaRPr>
                    </a:p>
                  </a:txBody>
                  <a:tcPr marL="68580" marR="68580" marT="0" marB="0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t-EE" sz="1200">
                          <a:latin typeface="Arial"/>
                          <a:cs typeface="Arial"/>
                        </a:rPr>
                        <a:t>Min 1m ukseesine äride ees</a:t>
                      </a:r>
                      <a:endParaRPr lang="et-EE" sz="1200">
                        <a:latin typeface="Arial"/>
                        <a:ea typeface="Calibri" pitchFamily="34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t-EE" sz="1200">
                          <a:latin typeface="Arial"/>
                          <a:cs typeface="Arial"/>
                        </a:rPr>
                        <a:t>Min 1m ukseesine äride ees, (kõnnitee laius min 2m).</a:t>
                      </a:r>
                      <a:endParaRPr lang="et-EE" sz="1200">
                        <a:latin typeface="Arial"/>
                        <a:ea typeface="Calibri" pitchFamily="34"/>
                        <a:cs typeface="Arial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96527045"/>
                  </a:ext>
                </a:extLst>
              </a:tr>
              <a:tr h="497012">
                <a:tc>
                  <a:txBody>
                    <a:bodyPr/>
                    <a:lstStyle/>
                    <a:p>
                      <a:pPr lvl="0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t-EE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Varju pakkuv </a:t>
                      </a:r>
                      <a:endParaRPr lang="et-EE" sz="1200" b="1">
                        <a:solidFill>
                          <a:srgbClr val="FFFFFF"/>
                        </a:solidFill>
                        <a:latin typeface="Arial" panose="020B0604020202020204" pitchFamily="34" charset="0"/>
                        <a:ea typeface="Calibri" pitchFamily="34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t-EE" sz="1200">
                          <a:latin typeface="Arial"/>
                          <a:cs typeface="Arial"/>
                        </a:rPr>
                        <a:t>Puud tänavaruumis, jalakäijate aladel disainelemendid</a:t>
                      </a:r>
                      <a:endParaRPr lang="et-EE" sz="1200">
                        <a:latin typeface="Arial"/>
                        <a:ea typeface="Calibri" pitchFamily="34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t-EE" sz="1200">
                          <a:latin typeface="Arial"/>
                          <a:cs typeface="Arial"/>
                        </a:rPr>
                        <a:t>Puud tänavaruumis, varikatused</a:t>
                      </a:r>
                      <a:endParaRPr lang="et-EE" sz="1200">
                        <a:latin typeface="Arial"/>
                        <a:ea typeface="Calibri" pitchFamily="34"/>
                        <a:cs typeface="Arial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53586178"/>
                  </a:ext>
                </a:extLst>
              </a:tr>
              <a:tr h="642183">
                <a:tc>
                  <a:txBody>
                    <a:bodyPr/>
                    <a:lstStyle/>
                    <a:p>
                      <a:pPr lvl="0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t-EE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Valgustus</a:t>
                      </a:r>
                      <a:endParaRPr lang="et-EE" sz="1200" b="1">
                        <a:solidFill>
                          <a:srgbClr val="FFFFFF"/>
                        </a:solidFill>
                        <a:latin typeface="Arial"/>
                        <a:ea typeface="Calibri" pitchFamily="34"/>
                        <a:cs typeface="Arial"/>
                      </a:endParaRPr>
                    </a:p>
                  </a:txBody>
                  <a:tcPr marL="68580" marR="68580" marT="0" marB="0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t-EE" sz="1200">
                          <a:latin typeface="Arial"/>
                          <a:cs typeface="Arial"/>
                        </a:rPr>
                        <a:t>Turvalisusest lähtuvalt (nurgatagused, kangialused)</a:t>
                      </a:r>
                      <a:endParaRPr lang="et-EE" sz="1200">
                        <a:latin typeface="Arial"/>
                        <a:ea typeface="Calibri" pitchFamily="34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t-EE" sz="1200">
                          <a:latin typeface="Arial"/>
                          <a:cs typeface="Arial"/>
                        </a:rPr>
                        <a:t>Liiklusohutusest lähtuvalt</a:t>
                      </a:r>
                    </a:p>
                    <a:p>
                      <a:pPr lvl="0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t-EE" sz="1200">
                          <a:latin typeface="Arial"/>
                          <a:cs typeface="Arial"/>
                        </a:rPr>
                        <a:t>(ülekäigurajad)</a:t>
                      </a:r>
                      <a:endParaRPr lang="et-EE" sz="1200">
                        <a:latin typeface="Arial"/>
                        <a:ea typeface="Calibri" pitchFamily="34"/>
                        <a:cs typeface="Arial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893436"/>
                  </a:ext>
                </a:extLst>
              </a:tr>
              <a:tr h="243157">
                <a:tc>
                  <a:txBody>
                    <a:bodyPr/>
                    <a:lstStyle/>
                    <a:p>
                      <a:pPr lvl="0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t-EE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Disain / kunst / mängud</a:t>
                      </a:r>
                      <a:endParaRPr lang="et-EE" sz="1200" b="1">
                        <a:solidFill>
                          <a:srgbClr val="FFFFFF"/>
                        </a:solidFill>
                        <a:latin typeface="Arial"/>
                        <a:ea typeface="Calibri" pitchFamily="34"/>
                        <a:cs typeface="Arial"/>
                      </a:endParaRPr>
                    </a:p>
                  </a:txBody>
                  <a:tcPr marL="68580" marR="68580" marT="0" marB="0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t-EE" sz="1200">
                          <a:latin typeface="Arial"/>
                          <a:cs typeface="Arial"/>
                        </a:rPr>
                        <a:t>Kõigile vanustele kasutamiseks</a:t>
                      </a:r>
                      <a:endParaRPr lang="et-EE" sz="1200">
                        <a:latin typeface="Arial"/>
                        <a:ea typeface="Calibri" pitchFamily="34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t-EE" sz="1200">
                          <a:latin typeface="Arial"/>
                          <a:cs typeface="Arial"/>
                        </a:rPr>
                        <a:t>Eelkõige vaatamiseks</a:t>
                      </a:r>
                      <a:endParaRPr lang="et-EE" sz="1200">
                        <a:latin typeface="Arial"/>
                        <a:ea typeface="Calibri" pitchFamily="34"/>
                        <a:cs typeface="Arial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59109638"/>
                  </a:ext>
                </a:extLst>
              </a:tr>
              <a:tr h="497012">
                <a:tc>
                  <a:txBody>
                    <a:bodyPr/>
                    <a:lstStyle/>
                    <a:p>
                      <a:pPr lvl="0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t-EE"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Lemmikloomad</a:t>
                      </a:r>
                      <a:endParaRPr lang="et-EE" sz="1200" b="1">
                        <a:solidFill>
                          <a:srgbClr val="FFFFFF"/>
                        </a:solidFill>
                        <a:latin typeface="Arial"/>
                        <a:ea typeface="Calibri" pitchFamily="34"/>
                        <a:cs typeface="Arial"/>
                      </a:endParaRPr>
                    </a:p>
                  </a:txBody>
                  <a:tcPr marL="68580" marR="68580" marT="0" marB="0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t-EE" sz="1200">
                          <a:latin typeface="Arial"/>
                          <a:cs typeface="Arial"/>
                        </a:rPr>
                        <a:t>Maastikulahendus loomadele sobiv</a:t>
                      </a:r>
                      <a:endParaRPr lang="et-EE" sz="1200">
                        <a:latin typeface="Arial"/>
                        <a:ea typeface="Calibri" pitchFamily="34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t-EE" sz="1200">
                          <a:latin typeface="Arial"/>
                          <a:cs typeface="Arial"/>
                        </a:rPr>
                        <a:t>Rattatee lahendus arvestab koerajalutajatega</a:t>
                      </a:r>
                      <a:endParaRPr lang="et-EE" sz="1200">
                        <a:latin typeface="Arial"/>
                        <a:ea typeface="Calibri" pitchFamily="34"/>
                        <a:cs typeface="Arial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10522259"/>
                  </a:ext>
                </a:extLst>
              </a:tr>
              <a:tr h="243157">
                <a:tc>
                  <a:txBody>
                    <a:bodyPr/>
                    <a:lstStyle/>
                    <a:p>
                      <a:pPr lvl="0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endParaRPr lang="et-EE" sz="1200" b="1">
                        <a:solidFill>
                          <a:srgbClr val="FFFFFF"/>
                        </a:solidFill>
                        <a:latin typeface="Calibri" pitchFamily="34"/>
                        <a:ea typeface="Calibri" pitchFamily="34"/>
                        <a:cs typeface="Times New Roman" pitchFamily="18"/>
                      </a:endParaRPr>
                    </a:p>
                  </a:txBody>
                  <a:tcPr marL="68580" marR="68580" marT="0" marB="0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endParaRPr lang="et-EE" sz="1200">
                        <a:latin typeface="Calibri" pitchFamily="34"/>
                        <a:ea typeface="Calibri" pitchFamily="34"/>
                        <a:cs typeface="Times New Roman" pitchFamily="1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endParaRPr lang="et-EE" sz="1200">
                        <a:latin typeface="Calibri" pitchFamily="34"/>
                        <a:ea typeface="Calibri" pitchFamily="34"/>
                        <a:cs typeface="Times New Roman" pitchFamily="18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98474308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A4703D6C-6D50-6BCA-6133-913F7FA503B6}"/>
              </a:ext>
            </a:extLst>
          </p:cNvPr>
          <p:cNvSpPr txBox="1"/>
          <p:nvPr/>
        </p:nvSpPr>
        <p:spPr>
          <a:xfrm>
            <a:off x="99873" y="509193"/>
            <a:ext cx="6147786" cy="367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et-EE" sz="1800" b="1" kern="10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ÜPs</a:t>
            </a:r>
            <a:r>
              <a:rPr lang="et-EE" sz="1800" b="1" kern="100">
                <a:solidFill>
                  <a:srgbClr val="0070C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tingimused: sotsiaalse tänavaruumi parameetrid</a:t>
            </a:r>
          </a:p>
        </p:txBody>
      </p:sp>
    </p:spTree>
    <p:extLst>
      <p:ext uri="{BB962C8B-B14F-4D97-AF65-F5344CB8AC3E}">
        <p14:creationId xmlns:p14="http://schemas.microsoft.com/office/powerpoint/2010/main" val="1655297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8E634BC-6F72-3BA4-A6F1-063F8D506884}"/>
              </a:ext>
            </a:extLst>
          </p:cNvPr>
          <p:cNvSpPr txBox="1"/>
          <p:nvPr/>
        </p:nvSpPr>
        <p:spPr>
          <a:xfrm>
            <a:off x="0" y="-7913"/>
            <a:ext cx="5816600" cy="369332"/>
          </a:xfrm>
          <a:prstGeom prst="rect">
            <a:avLst/>
          </a:prstGeom>
          <a:solidFill>
            <a:srgbClr val="D5682B">
              <a:alpha val="75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t-EE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Sotsiaalne avalik ruum</a:t>
            </a:r>
            <a:endParaRPr lang="et-EE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C3EDA1-B3A5-4929-8BF3-3F6A493BE420}"/>
              </a:ext>
            </a:extLst>
          </p:cNvPr>
          <p:cNvSpPr txBox="1"/>
          <p:nvPr/>
        </p:nvSpPr>
        <p:spPr>
          <a:xfrm>
            <a:off x="5816599" y="-7913"/>
            <a:ext cx="6375401" cy="369332"/>
          </a:xfrm>
          <a:prstGeom prst="rect">
            <a:avLst/>
          </a:prstGeom>
          <a:solidFill>
            <a:srgbClr val="D5682B">
              <a:alpha val="75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t-EE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ÜP tingimused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7847AF-3E4C-A077-C7AF-D2F9F4B91D67}"/>
              </a:ext>
            </a:extLst>
          </p:cNvPr>
          <p:cNvSpPr txBox="1"/>
          <p:nvPr/>
        </p:nvSpPr>
        <p:spPr>
          <a:xfrm>
            <a:off x="301577" y="625622"/>
            <a:ext cx="79533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t-EE" sz="1800" b="1">
                <a:latin typeface="Arial" panose="020B0604020202020204" pitchFamily="34" charset="0"/>
                <a:cs typeface="Arial" panose="020B0604020202020204" pitchFamily="34" charset="0"/>
              </a:rPr>
              <a:t>Piisavalt müravaba </a:t>
            </a:r>
            <a:r>
              <a:rPr lang="et-EE" sz="180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t-EE" sz="1800" err="1">
                <a:latin typeface="Arial" panose="020B0604020202020204" pitchFamily="34" charset="0"/>
                <a:cs typeface="Arial" panose="020B0604020202020204" pitchFamily="34" charset="0"/>
              </a:rPr>
              <a:t>dB</a:t>
            </a:r>
            <a:r>
              <a:rPr lang="et-EE" sz="1800">
                <a:latin typeface="Arial" panose="020B0604020202020204" pitchFamily="34" charset="0"/>
                <a:cs typeface="Arial" panose="020B0604020202020204" pitchFamily="34" charset="0"/>
              </a:rPr>
              <a:t> jääb päeval alla 50dB, </a:t>
            </a:r>
            <a:r>
              <a:rPr lang="et-EE" sz="1800" err="1">
                <a:latin typeface="Arial" panose="020B0604020202020204" pitchFamily="34" charset="0"/>
                <a:cs typeface="Arial" panose="020B0604020202020204" pitchFamily="34" charset="0"/>
              </a:rPr>
              <a:t>ülelinnalistel</a:t>
            </a:r>
            <a:r>
              <a:rPr lang="et-EE" sz="1800">
                <a:latin typeface="Arial" panose="020B0604020202020204" pitchFamily="34" charset="0"/>
                <a:cs typeface="Arial" panose="020B0604020202020204" pitchFamily="34" charset="0"/>
              </a:rPr>
              <a:t> tänavatel alla 65-70 </a:t>
            </a:r>
            <a:r>
              <a:rPr lang="et-EE" sz="1800" err="1">
                <a:latin typeface="Arial" panose="020B0604020202020204" pitchFamily="34" charset="0"/>
                <a:cs typeface="Arial" panose="020B0604020202020204" pitchFamily="34" charset="0"/>
              </a:rPr>
              <a:t>Db</a:t>
            </a:r>
            <a:endParaRPr lang="et-EE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map of a city&#10;&#10;Description automatically generated">
            <a:extLst>
              <a:ext uri="{FF2B5EF4-FFF2-40B4-BE49-F238E27FC236}">
                <a16:creationId xmlns:a16="http://schemas.microsoft.com/office/drawing/2014/main" id="{26E1B3E0-1500-AE83-273E-356A53C308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377" y="1271953"/>
            <a:ext cx="7841567" cy="55435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99D259-F9F2-BCB5-93DA-D35294914A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810"/>
          <a:stretch/>
        </p:blipFill>
        <p:spPr>
          <a:xfrm>
            <a:off x="8664005" y="3499311"/>
            <a:ext cx="3294338" cy="331594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E1AEA04-2F4B-D055-5EA5-FA99CF016F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1413" y="1048817"/>
            <a:ext cx="3891023" cy="2657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1738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AB19B7FB-FC5D-E502-64F5-BD87935E41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0632" y="0"/>
            <a:ext cx="7488807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9">
            <a:extLst>
              <a:ext uri="{FF2B5EF4-FFF2-40B4-BE49-F238E27FC236}">
                <a16:creationId xmlns:a16="http://schemas.microsoft.com/office/drawing/2014/main" id="{7F38E18A-56F7-A96A-AC05-EC0138A824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561" y="4785189"/>
            <a:ext cx="3586569" cy="187505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id="{419D55CA-E3AA-E8F5-53DC-5B10F5AA798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3544"/>
          <a:stretch>
            <a:fillRect/>
          </a:stretch>
        </p:blipFill>
        <p:spPr>
          <a:xfrm>
            <a:off x="0" y="2339511"/>
            <a:ext cx="4246546" cy="217897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764FDC-210C-8347-DCAE-F8CAD53B6192}"/>
              </a:ext>
            </a:extLst>
          </p:cNvPr>
          <p:cNvSpPr txBox="1"/>
          <p:nvPr/>
        </p:nvSpPr>
        <p:spPr>
          <a:xfrm>
            <a:off x="5816599" y="-7913"/>
            <a:ext cx="6375401" cy="369332"/>
          </a:xfrm>
          <a:prstGeom prst="rect">
            <a:avLst/>
          </a:prstGeom>
          <a:solidFill>
            <a:srgbClr val="D5682B">
              <a:alpha val="75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t-EE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ÜP tingimused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4F0954-0579-8931-DDA7-E1B6370F5CA0}"/>
              </a:ext>
            </a:extLst>
          </p:cNvPr>
          <p:cNvSpPr txBox="1"/>
          <p:nvPr/>
        </p:nvSpPr>
        <p:spPr>
          <a:xfrm>
            <a:off x="0" y="-7913"/>
            <a:ext cx="5816600" cy="369332"/>
          </a:xfrm>
          <a:prstGeom prst="rect">
            <a:avLst/>
          </a:prstGeom>
          <a:solidFill>
            <a:srgbClr val="D5682B">
              <a:alpha val="75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t-EE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Sotsiaalne avalik ruum</a:t>
            </a:r>
            <a:endParaRPr lang="et-EE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34AE4CF-8122-7EF0-A5C0-383E38C670C7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681828" y="6306322"/>
            <a:ext cx="7148222" cy="1103356"/>
          </a:xfrm>
        </p:spPr>
        <p:txBody>
          <a:bodyPr/>
          <a:lstStyle/>
          <a:p>
            <a:pPr marL="0" lvl="0" indent="0">
              <a:buNone/>
            </a:pPr>
            <a:r>
              <a:rPr lang="et-EE" sz="20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Balti-jaama ja Vabaduse väljaku vahele on vaja 20 istet.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98DB5A-ED1B-DAD9-22E3-E0E38793F436}"/>
              </a:ext>
            </a:extLst>
          </p:cNvPr>
          <p:cNvSpPr txBox="1"/>
          <p:nvPr/>
        </p:nvSpPr>
        <p:spPr>
          <a:xfrm>
            <a:off x="172561" y="628119"/>
            <a:ext cx="376126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t-EE" sz="1800" b="1">
                <a:latin typeface="Arial" panose="020B0604020202020204" pitchFamily="34" charset="0"/>
                <a:cs typeface="Arial" panose="020B0604020202020204" pitchFamily="34" charset="0"/>
              </a:rPr>
              <a:t>Istumis- ja peatumiskohtade olemasolu </a:t>
            </a:r>
            <a:r>
              <a:rPr lang="et-EE" sz="1800">
                <a:latin typeface="Arial" panose="020B0604020202020204" pitchFamily="34" charset="0"/>
                <a:cs typeface="Arial" panose="020B0604020202020204" pitchFamily="34" charset="0"/>
              </a:rPr>
              <a:t>– iste- või nõjatumiskoht iga 50m tagant, ruum kohvikute väliterrassidele 1m fassaadist.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9CF4648-5B62-965A-7424-814AF7B972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511" y="2195512"/>
            <a:ext cx="11544300" cy="34004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E634BC-6F72-3BA4-A6F1-063F8D506884}"/>
              </a:ext>
            </a:extLst>
          </p:cNvPr>
          <p:cNvSpPr txBox="1"/>
          <p:nvPr/>
        </p:nvSpPr>
        <p:spPr>
          <a:xfrm>
            <a:off x="0" y="-7913"/>
            <a:ext cx="5816600" cy="369332"/>
          </a:xfrm>
          <a:prstGeom prst="rect">
            <a:avLst/>
          </a:prstGeom>
          <a:solidFill>
            <a:srgbClr val="D5682B">
              <a:alpha val="75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t-EE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Sotsiaalne avalik ruum</a:t>
            </a:r>
            <a:endParaRPr lang="et-EE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C3EDA1-B3A5-4929-8BF3-3F6A493BE420}"/>
              </a:ext>
            </a:extLst>
          </p:cNvPr>
          <p:cNvSpPr txBox="1"/>
          <p:nvPr/>
        </p:nvSpPr>
        <p:spPr>
          <a:xfrm>
            <a:off x="5816599" y="-7913"/>
            <a:ext cx="6375401" cy="369332"/>
          </a:xfrm>
          <a:prstGeom prst="rect">
            <a:avLst/>
          </a:prstGeom>
          <a:solidFill>
            <a:srgbClr val="D5682B">
              <a:alpha val="75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t-EE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ÜP tingimused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7847AF-3E4C-A077-C7AF-D2F9F4B91D67}"/>
              </a:ext>
            </a:extLst>
          </p:cNvPr>
          <p:cNvSpPr txBox="1"/>
          <p:nvPr/>
        </p:nvSpPr>
        <p:spPr>
          <a:xfrm>
            <a:off x="376238" y="1153210"/>
            <a:ext cx="61436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t-EE" sz="1800" b="1">
                <a:latin typeface="Arial" panose="020B0604020202020204" pitchFamily="34" charset="0"/>
                <a:cs typeface="Arial" panose="020B0604020202020204" pitchFamily="34" charset="0"/>
              </a:rPr>
              <a:t>Atraktiivne ja tegevusi pakkuv </a:t>
            </a:r>
            <a:r>
              <a:rPr lang="et-EE" sz="1800">
                <a:latin typeface="Arial" panose="020B0604020202020204" pitchFamily="34" charset="0"/>
                <a:cs typeface="Arial" panose="020B0604020202020204" pitchFamily="34" charset="0"/>
              </a:rPr>
              <a:t>– Tänav ise on kujundatud sihtkohana puhkealana või viib sihtkohta.</a:t>
            </a:r>
          </a:p>
        </p:txBody>
      </p:sp>
    </p:spTree>
    <p:extLst>
      <p:ext uri="{BB962C8B-B14F-4D97-AF65-F5344CB8AC3E}">
        <p14:creationId xmlns:p14="http://schemas.microsoft.com/office/powerpoint/2010/main" val="42035810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338EF6D-F013-8CBD-E43D-6537CCA40E41}"/>
              </a:ext>
            </a:extLst>
          </p:cNvPr>
          <p:cNvSpPr txBox="1"/>
          <p:nvPr/>
        </p:nvSpPr>
        <p:spPr>
          <a:xfrm>
            <a:off x="0" y="-7913"/>
            <a:ext cx="5816600" cy="36933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t-EE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Sotsiaalne avalik ruum</a:t>
            </a:r>
            <a:endParaRPr lang="et-EE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DCFECB-605A-D830-BAE1-8A1F1AAB76FA}"/>
              </a:ext>
            </a:extLst>
          </p:cNvPr>
          <p:cNvSpPr txBox="1"/>
          <p:nvPr/>
        </p:nvSpPr>
        <p:spPr>
          <a:xfrm>
            <a:off x="5816599" y="-7913"/>
            <a:ext cx="6375401" cy="36933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t-EE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Analüüs (ruumiloome)</a:t>
            </a: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4FBD4D39-C677-CF71-5825-68FE2B52E4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t-E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4EDC69-A8E5-8FD9-FCAB-C2D7C4C6EA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07902" y="488315"/>
            <a:ext cx="8405857" cy="61772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AF8E6C8-1316-ACC5-D252-0BECC8FC5906}"/>
              </a:ext>
            </a:extLst>
          </p:cNvPr>
          <p:cNvSpPr txBox="1"/>
          <p:nvPr/>
        </p:nvSpPr>
        <p:spPr>
          <a:xfrm>
            <a:off x="381634" y="776605"/>
            <a:ext cx="3326267" cy="553997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t-EE">
                <a:latin typeface="Arial"/>
                <a:cs typeface="Arial"/>
              </a:rPr>
              <a:t>Sotsiaale linnaruumiga saame:</a:t>
            </a:r>
          </a:p>
          <a:p>
            <a:pPr marL="228600" indent="-228600"/>
            <a:endParaRPr lang="et-EE" sz="1600">
              <a:latin typeface="Arial"/>
              <a:cs typeface="Arial"/>
            </a:endParaRPr>
          </a:p>
          <a:p>
            <a:pPr marL="228600" indent="-228600">
              <a:buChar char="•"/>
            </a:pPr>
            <a:r>
              <a:rPr lang="et-EE" sz="1600">
                <a:latin typeface="Arial"/>
                <a:cs typeface="Arial"/>
              </a:rPr>
              <a:t>vähendada üksildust</a:t>
            </a:r>
          </a:p>
          <a:p>
            <a:pPr marL="228600" indent="-228600">
              <a:buChar char="•"/>
            </a:pPr>
            <a:r>
              <a:rPr lang="et-EE" sz="1600">
                <a:latin typeface="Arial"/>
                <a:cs typeface="Arial"/>
              </a:rPr>
              <a:t>vähendada rasvumist</a:t>
            </a:r>
          </a:p>
          <a:p>
            <a:pPr marL="228600" indent="-228600">
              <a:buChar char="•"/>
            </a:pPr>
            <a:r>
              <a:rPr lang="et-EE" sz="1600">
                <a:latin typeface="Arial"/>
                <a:cs typeface="Arial"/>
              </a:rPr>
              <a:t>vähendada kriminaalsust</a:t>
            </a:r>
          </a:p>
          <a:p>
            <a:pPr marL="228600" indent="-228600">
              <a:buChar char="•"/>
            </a:pPr>
            <a:r>
              <a:rPr lang="et-EE" sz="1600">
                <a:latin typeface="Arial"/>
                <a:cs typeface="Arial"/>
              </a:rPr>
              <a:t>suurendada sotsiaalset sidusust</a:t>
            </a:r>
          </a:p>
          <a:p>
            <a:pPr marL="228600" indent="-228600">
              <a:buChar char="•"/>
            </a:pPr>
            <a:r>
              <a:rPr lang="et-EE" sz="1600">
                <a:latin typeface="Arial"/>
                <a:cs typeface="Arial"/>
              </a:rPr>
              <a:t>vähendada autoliiklust</a:t>
            </a:r>
          </a:p>
          <a:p>
            <a:pPr marL="228600" indent="-228600">
              <a:buChar char="•"/>
            </a:pPr>
            <a:r>
              <a:rPr lang="et-EE" sz="1600">
                <a:latin typeface="Arial"/>
                <a:cs typeface="Arial"/>
              </a:rPr>
              <a:t>suurendada linna atraktiivsust</a:t>
            </a:r>
          </a:p>
          <a:p>
            <a:pPr marL="228600" indent="-228600">
              <a:buChar char="•"/>
            </a:pPr>
            <a:r>
              <a:rPr lang="et-EE" sz="1600">
                <a:latin typeface="Arial"/>
                <a:cs typeface="Calibri"/>
              </a:rPr>
              <a:t>Suurendada teenuste arvu ja  kättesaadavust</a:t>
            </a:r>
          </a:p>
          <a:p>
            <a:pPr marL="228600" indent="-228600">
              <a:buChar char="•"/>
            </a:pPr>
            <a:endParaRPr lang="et-EE" sz="1600">
              <a:latin typeface="Arial"/>
              <a:cs typeface="Calibri"/>
            </a:endParaRPr>
          </a:p>
          <a:p>
            <a:pPr marL="228600" indent="-228600">
              <a:buChar char="•"/>
            </a:pPr>
            <a:endParaRPr lang="et-EE" sz="1600">
              <a:latin typeface="Arial"/>
              <a:cs typeface="Calibri"/>
            </a:endParaRPr>
          </a:p>
          <a:p>
            <a:r>
              <a:rPr lang="et-EE" sz="1600">
                <a:solidFill>
                  <a:schemeClr val="accent1"/>
                </a:solidFill>
                <a:latin typeface="Arial"/>
                <a:cs typeface="Arial"/>
              </a:rPr>
              <a:t>Sotsiaalne avalik ruum loob tänavaruumi, mis on sobiv igapäevasteks jalutus- ja jooksuringide tegemiseks, kohvikus või pingil istumiseks ja inimeste vaatlemiseks, kohtumiseks, einestamiseks, puhkamiseks, mängimiseks ja lobisemiseks. </a:t>
            </a:r>
            <a:endParaRPr lang="en-US" sz="1600">
              <a:solidFill>
                <a:schemeClr val="accent1"/>
              </a:solidFill>
              <a:latin typeface="Arial"/>
              <a:cs typeface="Arial"/>
            </a:endParaRPr>
          </a:p>
          <a:p>
            <a:pPr marL="228600" indent="-228600">
              <a:buChar char="•"/>
            </a:pPr>
            <a:endParaRPr lang="et-EE" sz="1600">
              <a:latin typeface="Arial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9126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65B99427-55D7-2160-D094-1363773FDD01}"/>
              </a:ext>
            </a:extLst>
          </p:cNvPr>
          <p:cNvSpPr/>
          <p:nvPr/>
        </p:nvSpPr>
        <p:spPr>
          <a:xfrm>
            <a:off x="0" y="6221316"/>
            <a:ext cx="2669964" cy="6366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B94709-CBC4-139D-F331-8AD1B0467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100B9-F1AC-4BEB-8655-57D0A3575FDC}" type="slidenum">
              <a:rPr lang="en-US" smtClean="0"/>
              <a:t>4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65F9E6-7ABA-AE2A-EF81-95810A1B5CD0}"/>
              </a:ext>
            </a:extLst>
          </p:cNvPr>
          <p:cNvSpPr txBox="1"/>
          <p:nvPr/>
        </p:nvSpPr>
        <p:spPr>
          <a:xfrm>
            <a:off x="97759" y="887476"/>
            <a:ext cx="2791678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t-EE" sz="15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</a:p>
          <a:p>
            <a:pPr algn="ctr"/>
            <a:r>
              <a:rPr lang="et-EE" sz="15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Linnasüdame linnaelu keskpunkti tagasitoomine</a:t>
            </a:r>
            <a:endParaRPr lang="en-US" sz="1500" b="1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F9696B-56BB-6A5D-752B-C2F952045386}"/>
              </a:ext>
            </a:extLst>
          </p:cNvPr>
          <p:cNvSpPr txBox="1"/>
          <p:nvPr/>
        </p:nvSpPr>
        <p:spPr>
          <a:xfrm>
            <a:off x="2900913" y="887476"/>
            <a:ext cx="3081675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t-EE" sz="15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</a:p>
          <a:p>
            <a:pPr algn="ctr"/>
            <a:r>
              <a:rPr lang="et-EE" sz="15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Kesklinna hajususe vähendamine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173E6F-12A6-0A40-873B-9E1BF8776606}"/>
              </a:ext>
            </a:extLst>
          </p:cNvPr>
          <p:cNvSpPr txBox="1"/>
          <p:nvPr/>
        </p:nvSpPr>
        <p:spPr>
          <a:xfrm>
            <a:off x="5922164" y="887476"/>
            <a:ext cx="3081676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t-EE" sz="1500" b="1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</a:t>
            </a:r>
          </a:p>
          <a:p>
            <a:pPr algn="ctr"/>
            <a:r>
              <a:rPr lang="et-EE" sz="1500" b="1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Südalinna laiendamine mere äärde</a:t>
            </a:r>
            <a:endParaRPr lang="en-US" sz="1500" b="1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Pealkiri 3">
            <a:extLst>
              <a:ext uri="{FF2B5EF4-FFF2-40B4-BE49-F238E27FC236}">
                <a16:creationId xmlns:a16="http://schemas.microsoft.com/office/drawing/2014/main" id="{931F3D3D-CF41-F657-57D7-CBA679EAA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40" y="168218"/>
            <a:ext cx="11893479" cy="472374"/>
          </a:xfrm>
        </p:spPr>
        <p:txBody>
          <a:bodyPr/>
          <a:lstStyle/>
          <a:p>
            <a:r>
              <a:rPr lang="et-EE" sz="2800" b="1">
                <a:solidFill>
                  <a:srgbClr val="0072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Kesklinna ruumilise arengu 8 põhimõtet</a:t>
            </a:r>
            <a:endParaRPr lang="en-US" sz="1600" b="1">
              <a:solidFill>
                <a:srgbClr val="0072C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0A2BC0-2CF4-FABC-74C8-E61B64B418FC}"/>
              </a:ext>
            </a:extLst>
          </p:cNvPr>
          <p:cNvSpPr txBox="1"/>
          <p:nvPr/>
        </p:nvSpPr>
        <p:spPr>
          <a:xfrm>
            <a:off x="8918238" y="887476"/>
            <a:ext cx="3273762" cy="13093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et-EE" sz="1500" b="1" kern="1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t-EE" sz="1500" b="1" kern="10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lvl="0" algn="ctr">
              <a:lnSpc>
                <a:spcPct val="107000"/>
              </a:lnSpc>
            </a:pPr>
            <a:r>
              <a:rPr lang="et-EE" sz="1500" b="1" kern="10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Keskuste võrgustiku kavandamine linliku mitmekesisuse </a:t>
            </a:r>
          </a:p>
          <a:p>
            <a:pPr lvl="0" algn="ctr">
              <a:lnSpc>
                <a:spcPct val="107000"/>
              </a:lnSpc>
            </a:pPr>
            <a:r>
              <a:rPr lang="et-EE" sz="1500" b="1" kern="10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suurendamiseks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221627F-2C0F-A2DD-880B-6EDEA0A82BD2}"/>
              </a:ext>
            </a:extLst>
          </p:cNvPr>
          <p:cNvGrpSpPr/>
          <p:nvPr/>
        </p:nvGrpSpPr>
        <p:grpSpPr>
          <a:xfrm>
            <a:off x="-33609" y="2163685"/>
            <a:ext cx="12259217" cy="4646454"/>
            <a:chOff x="1028" y="2027471"/>
            <a:chExt cx="12284203" cy="4655924"/>
          </a:xfrm>
        </p:grpSpPr>
        <p:pic>
          <p:nvPicPr>
            <p:cNvPr id="14" name="Picture 13" descr="A map of an elephant&#10;&#10;Description automatically generated">
              <a:extLst>
                <a:ext uri="{FF2B5EF4-FFF2-40B4-BE49-F238E27FC236}">
                  <a16:creationId xmlns:a16="http://schemas.microsoft.com/office/drawing/2014/main" id="{BDE4416C-BEC5-DFEC-4644-0F923616BC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8" y="2044860"/>
              <a:ext cx="2995511" cy="460421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20" name="Picture 19" descr="A map of a human heart&#10;&#10;Description automatically generated">
              <a:extLst>
                <a:ext uri="{FF2B5EF4-FFF2-40B4-BE49-F238E27FC236}">
                  <a16:creationId xmlns:a16="http://schemas.microsoft.com/office/drawing/2014/main" id="{C49A757F-AB4D-1E60-369A-D39ED3C6B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3714" y="2044860"/>
              <a:ext cx="3017842" cy="4638535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22" name="Picture 21" descr="A map of a city&#10;&#10;Description automatically generated">
              <a:extLst>
                <a:ext uri="{FF2B5EF4-FFF2-40B4-BE49-F238E27FC236}">
                  <a16:creationId xmlns:a16="http://schemas.microsoft.com/office/drawing/2014/main" id="{38C0B8B5-961F-6496-83A3-5E9105CF01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67389" y="2044860"/>
              <a:ext cx="3017842" cy="4638535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24" name="Picture 23" descr="A map of a heart&#10;&#10;Description automatically generated">
              <a:extLst>
                <a:ext uri="{FF2B5EF4-FFF2-40B4-BE49-F238E27FC236}">
                  <a16:creationId xmlns:a16="http://schemas.microsoft.com/office/drawing/2014/main" id="{6B2320A0-0201-1068-C697-FDB299205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4452" y="2027471"/>
              <a:ext cx="3029155" cy="46559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85184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7957CE-E12A-3CBC-A70B-9C6EC3D750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221" y="722489"/>
            <a:ext cx="10937558" cy="523870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A509D86-E373-77FF-0C41-37FE3CC514E4}"/>
              </a:ext>
            </a:extLst>
          </p:cNvPr>
          <p:cNvSpPr/>
          <p:nvPr/>
        </p:nvSpPr>
        <p:spPr>
          <a:xfrm>
            <a:off x="7272010" y="2404872"/>
            <a:ext cx="1945142" cy="2918657"/>
          </a:xfrm>
          <a:prstGeom prst="rect">
            <a:avLst/>
          </a:prstGeom>
          <a:noFill/>
          <a:ln w="28575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D23383-DA51-25CB-B988-356E4F0ABBB7}"/>
              </a:ext>
            </a:extLst>
          </p:cNvPr>
          <p:cNvSpPr txBox="1"/>
          <p:nvPr/>
        </p:nvSpPr>
        <p:spPr>
          <a:xfrm>
            <a:off x="6129447" y="1627149"/>
            <a:ext cx="4230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t-EE" b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Vestlusõhtu #5</a:t>
            </a:r>
          </a:p>
          <a:p>
            <a:pPr algn="ctr"/>
            <a:r>
              <a:rPr lang="et-EE" b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*Kuupäev täpsustub*</a:t>
            </a:r>
          </a:p>
        </p:txBody>
      </p:sp>
    </p:spTree>
    <p:extLst>
      <p:ext uri="{BB962C8B-B14F-4D97-AF65-F5344CB8AC3E}">
        <p14:creationId xmlns:p14="http://schemas.microsoft.com/office/powerpoint/2010/main" val="2568635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601260E-AC49-83E0-2D1C-767756339F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l="7897"/>
          <a:stretch/>
        </p:blipFill>
        <p:spPr>
          <a:xfrm>
            <a:off x="0" y="0"/>
            <a:ext cx="8560522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D1564C-FE84-7E37-D698-98592B3E47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1283" y="174581"/>
            <a:ext cx="2609956" cy="790731"/>
          </a:xfrm>
          <a:prstGeom prst="rect">
            <a:avLst/>
          </a:prstGeom>
        </p:spPr>
      </p:pic>
      <p:sp>
        <p:nvSpPr>
          <p:cNvPr id="5" name="Pealkiri 1">
            <a:extLst>
              <a:ext uri="{FF2B5EF4-FFF2-40B4-BE49-F238E27FC236}">
                <a16:creationId xmlns:a16="http://schemas.microsoft.com/office/drawing/2014/main" id="{52C592AB-E18E-F803-521B-7DDA7DD87630}"/>
              </a:ext>
            </a:extLst>
          </p:cNvPr>
          <p:cNvSpPr txBox="1">
            <a:spLocks/>
          </p:cNvSpPr>
          <p:nvPr/>
        </p:nvSpPr>
        <p:spPr>
          <a:xfrm>
            <a:off x="250794" y="4925342"/>
            <a:ext cx="5244483" cy="9144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39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t-EE" sz="1600" b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Kesklinna ÜP töörühm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t-EE" sz="160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Eva Aitsam, </a:t>
            </a:r>
            <a:r>
              <a:rPr lang="et-EE" sz="160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eva-maria.aitsam@tallinnlv.ee</a:t>
            </a:r>
            <a:r>
              <a:rPr lang="et-EE" sz="160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t-EE" sz="160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Olari Kärmas, </a:t>
            </a:r>
            <a:r>
              <a:rPr lang="et-EE" sz="160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5"/>
              </a:rPr>
              <a:t>olari.karmas@tallinnlv.ee</a:t>
            </a:r>
            <a:r>
              <a:rPr lang="et-EE" sz="160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t-EE" sz="160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Jaak-Adam Looveer, </a:t>
            </a:r>
            <a:r>
              <a:rPr lang="et-EE" sz="160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6"/>
              </a:rPr>
              <a:t>jaak-adam.looveer@tallinnlv.ee</a:t>
            </a:r>
            <a:r>
              <a:rPr lang="et-EE" sz="160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br>
              <a:rPr lang="et-EE" sz="1600" b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lang="et-EE" sz="3200" b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lang="et-EE" sz="3200" b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lang="et-EE" sz="3200" b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lang="et-EE" sz="3200" b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et-EE" sz="3200" b="1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24B23E-72D2-17C9-5F2E-9D202EFE3FD4}"/>
              </a:ext>
            </a:extLst>
          </p:cNvPr>
          <p:cNvSpPr txBox="1"/>
          <p:nvPr/>
        </p:nvSpPr>
        <p:spPr>
          <a:xfrm>
            <a:off x="312938" y="1101661"/>
            <a:ext cx="60945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t-EE" sz="2400">
              <a:latin typeface="Arial" panose="020B0604020202020204" pitchFamily="34" charset="0"/>
              <a:cs typeface="Arial" panose="020B0604020202020204" pitchFamily="34" charset="0"/>
              <a:hlinkClick r:id="rId7"/>
            </a:endParaRPr>
          </a:p>
          <a:p>
            <a:r>
              <a:rPr lang="et-EE" sz="2200" b="1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https://gis.tallinn.ee/kesklinnyp/</a:t>
            </a:r>
            <a:r>
              <a:rPr lang="et-EE" sz="22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139248-DF9E-A64F-4316-2541FCC29A85}"/>
              </a:ext>
            </a:extLst>
          </p:cNvPr>
          <p:cNvSpPr txBox="1"/>
          <p:nvPr/>
        </p:nvSpPr>
        <p:spPr>
          <a:xfrm>
            <a:off x="312938" y="543313"/>
            <a:ext cx="6955281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t-EE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Kesklinna üldplaneeringu veebiraamatu tööversioon: </a:t>
            </a:r>
          </a:p>
          <a:p>
            <a:r>
              <a:rPr lang="et-EE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t-EE" sz="26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hlinkClick r:id="rId7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  <p:extLst>
      <p:ext uri="{BB962C8B-B14F-4D97-AF65-F5344CB8AC3E}">
        <p14:creationId xmlns:p14="http://schemas.microsoft.com/office/powerpoint/2010/main" val="3844898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AB844D78-AD95-9949-C2EA-55D7D7D76073}"/>
              </a:ext>
            </a:extLst>
          </p:cNvPr>
          <p:cNvSpPr txBox="1"/>
          <p:nvPr/>
        </p:nvSpPr>
        <p:spPr>
          <a:xfrm>
            <a:off x="2991653" y="648936"/>
            <a:ext cx="300396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t-EE" sz="14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</a:t>
            </a:r>
            <a:r>
              <a:rPr lang="et-EE" sz="1400" b="1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algn="ctr"/>
            <a:r>
              <a:rPr lang="et-EE" sz="1400" b="1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Linnalik</a:t>
            </a:r>
            <a:r>
              <a:rPr lang="et-EE" sz="14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 tiheduse suurendamine arengualadel </a:t>
            </a:r>
            <a:endParaRPr lang="et-EE" sz="1400" b="1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ACF6DD2-7690-B7AA-56D3-65E9B8CFEDD1}"/>
              </a:ext>
            </a:extLst>
          </p:cNvPr>
          <p:cNvSpPr txBox="1"/>
          <p:nvPr/>
        </p:nvSpPr>
        <p:spPr>
          <a:xfrm>
            <a:off x="6067118" y="648936"/>
            <a:ext cx="291743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t-EE" sz="1400" b="1" kern="1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 </a:t>
            </a:r>
          </a:p>
          <a:p>
            <a:pPr algn="ctr"/>
            <a:r>
              <a:rPr lang="et-EE" sz="1400" b="1" kern="1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Rohe – ja haljasalade võrgustiku sidususe loomine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A48197D-09F2-2EA3-C349-596214A9CCE4}"/>
              </a:ext>
            </a:extLst>
          </p:cNvPr>
          <p:cNvSpPr txBox="1"/>
          <p:nvPr/>
        </p:nvSpPr>
        <p:spPr>
          <a:xfrm>
            <a:off x="9070326" y="648936"/>
            <a:ext cx="2992411" cy="95410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t-EE" sz="1400" b="1" kern="1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 </a:t>
            </a:r>
          </a:p>
          <a:p>
            <a:pPr algn="ctr"/>
            <a:r>
              <a:rPr lang="et-EE" sz="1400" b="1" kern="1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Ühistranspordipõhine linnaareng ja rattaliikluse ning jalakäidava linna põhimõtetest lähtumine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159417-7898-C407-67DD-DDD6CB0F4028}"/>
              </a:ext>
            </a:extLst>
          </p:cNvPr>
          <p:cNvSpPr txBox="1"/>
          <p:nvPr/>
        </p:nvSpPr>
        <p:spPr>
          <a:xfrm>
            <a:off x="-256390" y="648936"/>
            <a:ext cx="347217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t-EE" sz="1400" b="1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5. </a:t>
            </a:r>
          </a:p>
          <a:p>
            <a:pPr algn="ctr"/>
            <a:r>
              <a:rPr lang="et-EE" sz="1400" b="1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Väljakujunenud </a:t>
            </a:r>
          </a:p>
          <a:p>
            <a:pPr algn="ctr"/>
            <a:r>
              <a:rPr lang="et-EE" sz="1400" b="1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elukeskkonna hoidmine ja väärtustamine</a:t>
            </a:r>
            <a:endParaRPr lang="et-EE" sz="1400" b="1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E179E46-4690-7D36-79C8-30361CA4B3A1}"/>
              </a:ext>
            </a:extLst>
          </p:cNvPr>
          <p:cNvSpPr/>
          <p:nvPr/>
        </p:nvSpPr>
        <p:spPr>
          <a:xfrm>
            <a:off x="0" y="6221316"/>
            <a:ext cx="2669964" cy="6366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ADEA23C-80CB-8729-CB00-383A36BE3194}"/>
              </a:ext>
            </a:extLst>
          </p:cNvPr>
          <p:cNvGrpSpPr/>
          <p:nvPr/>
        </p:nvGrpSpPr>
        <p:grpSpPr>
          <a:xfrm>
            <a:off x="115023" y="1603043"/>
            <a:ext cx="11961953" cy="4498690"/>
            <a:chOff x="34725" y="1722626"/>
            <a:chExt cx="11961953" cy="4498690"/>
          </a:xfrm>
        </p:grpSpPr>
        <p:pic>
          <p:nvPicPr>
            <p:cNvPr id="8" name="Picture 7" descr="A map of a city&#10;&#10;Description automatically generated">
              <a:extLst>
                <a:ext uri="{FF2B5EF4-FFF2-40B4-BE49-F238E27FC236}">
                  <a16:creationId xmlns:a16="http://schemas.microsoft.com/office/drawing/2014/main" id="{CD3C8C20-89C3-3696-646C-5BFAA46D49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25" y="1723401"/>
              <a:ext cx="2926354" cy="4497915"/>
            </a:xfrm>
            <a:prstGeom prst="rect">
              <a:avLst/>
            </a:prstGeom>
          </p:spPr>
        </p:pic>
        <p:pic>
          <p:nvPicPr>
            <p:cNvPr id="10" name="Picture 9" descr="A map of a city with blue spots&#10;&#10;Description automatically generated">
              <a:extLst>
                <a:ext uri="{FF2B5EF4-FFF2-40B4-BE49-F238E27FC236}">
                  <a16:creationId xmlns:a16="http://schemas.microsoft.com/office/drawing/2014/main" id="{C4CDC4C2-060E-BB29-A1B9-5BD6F5D9C0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0986" y="1722627"/>
              <a:ext cx="2926353" cy="4497915"/>
            </a:xfrm>
            <a:prstGeom prst="rect">
              <a:avLst/>
            </a:prstGeom>
          </p:spPr>
        </p:pic>
        <p:pic>
          <p:nvPicPr>
            <p:cNvPr id="12" name="Picture 11" descr="A map of a lake&#10;&#10;Description automatically generated">
              <a:extLst>
                <a:ext uri="{FF2B5EF4-FFF2-40B4-BE49-F238E27FC236}">
                  <a16:creationId xmlns:a16="http://schemas.microsoft.com/office/drawing/2014/main" id="{A3609E11-6D87-DFE7-2A17-81E45F0ACF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7247" y="1722628"/>
              <a:ext cx="2926353" cy="4497914"/>
            </a:xfrm>
            <a:prstGeom prst="rect">
              <a:avLst/>
            </a:prstGeom>
          </p:spPr>
        </p:pic>
        <p:pic>
          <p:nvPicPr>
            <p:cNvPr id="21" name="Picture 20" descr="A map of a city&#10;&#10;Description automatically generated">
              <a:extLst>
                <a:ext uri="{FF2B5EF4-FFF2-40B4-BE49-F238E27FC236}">
                  <a16:creationId xmlns:a16="http://schemas.microsoft.com/office/drawing/2014/main" id="{A18E4755-EB86-9796-680F-397DEF30463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70325" y="1722626"/>
              <a:ext cx="2926353" cy="44979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32434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nature&#10;&#10;Description automatically generated with medium confidence">
            <a:extLst>
              <a:ext uri="{FF2B5EF4-FFF2-40B4-BE49-F238E27FC236}">
                <a16:creationId xmlns:a16="http://schemas.microsoft.com/office/drawing/2014/main" id="{CE2C148B-4612-7287-C1B7-A1C79B208537}"/>
              </a:ext>
            </a:extLst>
          </p:cNvPr>
          <p:cNvPicPr/>
          <p:nvPr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C34AFA-A3AD-DDF9-E9CE-FEC6691EF8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198" y="1918449"/>
            <a:ext cx="9347210" cy="3377451"/>
          </a:xfrm>
        </p:spPr>
        <p:txBody>
          <a:bodyPr vert="horz" lIns="0" tIns="0" rIns="0" bIns="0" rtlCol="0" anchor="t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t-EE" sz="180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Järgmise 25.a lisandub Kesklinna </a:t>
            </a:r>
            <a:r>
              <a:rPr lang="et-EE" sz="1800" b="1" err="1">
                <a:solidFill>
                  <a:srgbClr val="0072CE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c.</a:t>
            </a:r>
            <a:r>
              <a:rPr lang="et-EE" sz="1800" b="1">
                <a:solidFill>
                  <a:srgbClr val="0072CE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35 000 elanikku </a:t>
            </a:r>
            <a:r>
              <a:rPr lang="et-EE" sz="1800"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(praegu elanikke  65 000) </a:t>
            </a:r>
            <a:r>
              <a:rPr lang="et-EE" sz="180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(TÜ Rahvastikuprognoos, 2023)</a:t>
            </a:r>
            <a:endParaRPr lang="et-EE" sz="1800"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t-EE" sz="180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Tal­linna linna­regiooni elanike arv tervikuna tänaseks ületab </a:t>
            </a:r>
            <a:r>
              <a:rPr lang="et-EE" sz="1800" b="1">
                <a:solidFill>
                  <a:srgbClr val="0072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600 000 inimese piiri</a:t>
            </a:r>
          </a:p>
          <a:p>
            <a:pPr marL="342900" lvl="0" indent="-342900" algn="just">
              <a:lnSpc>
                <a:spcPct val="115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t-EE" sz="1800" b="1">
                <a:solidFill>
                  <a:schemeClr val="accent1"/>
                </a:solidFill>
                <a:effectLst/>
                <a:latin typeface="Arial" panose="020B0604020202020204" pitchFamily="34" charset="0"/>
                <a:ea typeface="Helvetica Neue"/>
                <a:cs typeface="Times New Roman" panose="02020603050405020304" pitchFamily="18" charset="0"/>
              </a:rPr>
              <a:t>108 900 töökohta</a:t>
            </a:r>
            <a:r>
              <a:rPr lang="et-EE" sz="1800">
                <a:solidFill>
                  <a:schemeClr val="accent1"/>
                </a:solidFill>
                <a:effectLst/>
                <a:latin typeface="Arial" panose="020B0604020202020204" pitchFamily="34" charset="0"/>
                <a:ea typeface="Helvetica Neue"/>
                <a:cs typeface="Times New Roman" panose="02020603050405020304" pitchFamily="18" charset="0"/>
              </a:rPr>
              <a:t> </a:t>
            </a:r>
            <a:r>
              <a:rPr lang="et-EE" sz="1800">
                <a:effectLst/>
                <a:latin typeface="Arial" panose="020B0604020202020204" pitchFamily="34" charset="0"/>
                <a:ea typeface="Helvetica Neue"/>
                <a:cs typeface="Times New Roman" panose="02020603050405020304" pitchFamily="18" charset="0"/>
              </a:rPr>
              <a:t>asub Kesklinna, s.t. 17% ehk </a:t>
            </a:r>
            <a:r>
              <a:rPr lang="et-EE" sz="1800" u="sng">
                <a:effectLst/>
                <a:latin typeface="Arial" panose="020B0604020202020204" pitchFamily="34" charset="0"/>
                <a:ea typeface="Helvetica Neue"/>
                <a:cs typeface="Times New Roman" panose="02020603050405020304" pitchFamily="18" charset="0"/>
              </a:rPr>
              <a:t>iga kuues</a:t>
            </a:r>
            <a:r>
              <a:rPr lang="et-EE" sz="1800">
                <a:effectLst/>
                <a:latin typeface="Arial" panose="020B0604020202020204" pitchFamily="34" charset="0"/>
                <a:ea typeface="Helvetica Neue"/>
                <a:cs typeface="Times New Roman" panose="02020603050405020304" pitchFamily="18" charset="0"/>
              </a:rPr>
              <a:t> Eesti töökoht asus 2021. aastal Kesklinnas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180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Kesklinnas</a:t>
            </a:r>
            <a:r>
              <a:rPr lang="fi-FI" sz="180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t-EE" sz="180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töötab </a:t>
            </a:r>
            <a:r>
              <a:rPr lang="fi-FI" sz="1800" b="1">
                <a:solidFill>
                  <a:srgbClr val="0072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51 </a:t>
            </a:r>
            <a:r>
              <a:rPr lang="et-EE" sz="1800" b="1">
                <a:solidFill>
                  <a:srgbClr val="0072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</a:t>
            </a:r>
            <a:r>
              <a:rPr lang="fi-FI" sz="1800" b="1">
                <a:solidFill>
                  <a:srgbClr val="0072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80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teiste</a:t>
            </a:r>
            <a:r>
              <a:rPr lang="et-EE" sz="180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80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linnaosade</a:t>
            </a:r>
            <a:r>
              <a:rPr lang="fi-FI" sz="180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t-EE" sz="180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elanikku.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t-EE" sz="180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L</a:t>
            </a:r>
            <a:r>
              <a:rPr lang="en-US" sz="180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inna</a:t>
            </a:r>
            <a:r>
              <a:rPr lang="en-US" sz="180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</a:t>
            </a:r>
            <a:r>
              <a:rPr lang="en-US" sz="180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tagant</a:t>
            </a:r>
            <a:r>
              <a:rPr lang="et-EE" sz="180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käib</a:t>
            </a:r>
            <a:r>
              <a:rPr lang="en-US" sz="180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</a:t>
            </a:r>
            <a:r>
              <a:rPr lang="en-US" sz="180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kesklinnas</a:t>
            </a:r>
            <a:r>
              <a:rPr lang="en-US" sz="180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</a:t>
            </a:r>
            <a:r>
              <a:rPr lang="en-US" sz="180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tööl</a:t>
            </a:r>
            <a:r>
              <a:rPr lang="et-EE" sz="180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</a:t>
            </a:r>
            <a:r>
              <a:rPr lang="et-EE" sz="1800" b="1" err="1">
                <a:solidFill>
                  <a:srgbClr val="0072CE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c.</a:t>
            </a:r>
            <a:r>
              <a:rPr lang="et-EE" sz="1800" b="1">
                <a:solidFill>
                  <a:srgbClr val="0072CE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40 000 inimest </a:t>
            </a:r>
            <a:r>
              <a:rPr lang="et-EE" sz="180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t-EE" sz="1800" b="1" err="1">
                <a:solidFill>
                  <a:srgbClr val="0072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lang="fi-FI" sz="1800" b="1">
                <a:solidFill>
                  <a:srgbClr val="0072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37%</a:t>
            </a:r>
            <a:r>
              <a:rPr lang="fi-FI" sz="180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80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kesklinna</a:t>
            </a:r>
            <a:r>
              <a:rPr lang="fi-FI" sz="180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linnaosas </a:t>
            </a:r>
            <a:r>
              <a:rPr lang="fi-FI" sz="180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töötavatest</a:t>
            </a:r>
            <a:r>
              <a:rPr lang="et-EE" sz="180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inimestest)</a:t>
            </a:r>
          </a:p>
          <a:p>
            <a:endParaRPr lang="et-EE" sz="180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t-EE" sz="2000" b="1">
              <a:solidFill>
                <a:srgbClr val="E698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t-EE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t-EE" sz="240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t-EE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69D4E7B-97CB-B668-0892-64753EF3D85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530352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t-EE" sz="2000" b="1">
                <a:solidFill>
                  <a:srgbClr val="0072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Olulisemad kesklinna puudutavad trendid ja prognoosid</a:t>
            </a:r>
          </a:p>
        </p:txBody>
      </p:sp>
    </p:spTree>
    <p:extLst>
      <p:ext uri="{BB962C8B-B14F-4D97-AF65-F5344CB8AC3E}">
        <p14:creationId xmlns:p14="http://schemas.microsoft.com/office/powerpoint/2010/main" val="928522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44;g24858f54d19_3_32">
            <a:extLst>
              <a:ext uri="{FF2B5EF4-FFF2-40B4-BE49-F238E27FC236}">
                <a16:creationId xmlns:a16="http://schemas.microsoft.com/office/drawing/2014/main" id="{397CDF68-3835-F974-99AD-D83F03D87971}"/>
              </a:ext>
            </a:extLst>
          </p:cNvPr>
          <p:cNvSpPr txBox="1"/>
          <p:nvPr/>
        </p:nvSpPr>
        <p:spPr>
          <a:xfrm>
            <a:off x="206831" y="688857"/>
            <a:ext cx="5108120" cy="54701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lnSpc>
                <a:spcPct val="125000"/>
              </a:lnSpc>
              <a:spcAft>
                <a:spcPts val="1200"/>
              </a:spcAft>
              <a:buClr>
                <a:schemeClr val="dk1"/>
              </a:buClr>
              <a:buSzPts val="1800"/>
            </a:pPr>
            <a:r>
              <a:rPr lang="et-EE" sz="16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peamist trendi: </a:t>
            </a:r>
          </a:p>
          <a:p>
            <a:pPr marL="342900" indent="-342900">
              <a:lnSpc>
                <a:spcPct val="125000"/>
              </a:lnSpc>
              <a:spcAft>
                <a:spcPts val="1200"/>
              </a:spcAft>
              <a:buClr>
                <a:schemeClr val="dk1"/>
              </a:buClr>
              <a:buSzPts val="1800"/>
              <a:buFont typeface="+mj-lt"/>
              <a:buAutoNum type="arabicPeriod"/>
            </a:pPr>
            <a:r>
              <a:rPr lang="en-US" sz="1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Elu- ja </a:t>
            </a:r>
            <a:r>
              <a:rPr lang="en-US" sz="1600" b="1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töökohtade</a:t>
            </a:r>
            <a:r>
              <a:rPr lang="en-US" sz="1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 </a:t>
            </a:r>
            <a:r>
              <a:rPr lang="en-US" sz="1600" b="1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läbipõimumine</a:t>
            </a:r>
            <a:r>
              <a:rPr lang="et-EE" sz="1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t-EE" sz="160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- l</a:t>
            </a:r>
            <a:r>
              <a:rPr lang="et-EE" sz="160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innakeskuste oluline roll säilib, kuid toimub nihe ärikeskustelt mitmekesisemate funktsioonidega keskustele</a:t>
            </a:r>
            <a:endParaRPr lang="en-US" sz="1600">
              <a:solidFill>
                <a:srgbClr val="21252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25000"/>
              </a:lnSpc>
              <a:spcAft>
                <a:spcPts val="1200"/>
              </a:spcAft>
              <a:buClr>
                <a:schemeClr val="dk1"/>
              </a:buClr>
              <a:buSzPts val="1800"/>
              <a:buFont typeface="+mj-lt"/>
              <a:buAutoNum type="arabicPeriod"/>
            </a:pPr>
            <a:r>
              <a:rPr lang="en-US" sz="1600" b="1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Kodukontoris</a:t>
            </a:r>
            <a:r>
              <a:rPr lang="en-US" sz="1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(</a:t>
            </a:r>
            <a:r>
              <a:rPr lang="en-US" sz="1600" b="1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</a:t>
            </a:r>
            <a:r>
              <a:rPr lang="en-US" sz="1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osa</a:t>
            </a:r>
            <a:r>
              <a:rPr lang="en-US" sz="1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ajaga</a:t>
            </a:r>
            <a:r>
              <a:rPr lang="en-US" sz="1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1600" b="1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töötavate</a:t>
            </a:r>
            <a:r>
              <a:rPr lang="en-US" sz="1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inimeste</a:t>
            </a:r>
            <a:r>
              <a:rPr lang="en-US" sz="1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1600" b="1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osakaalu</a:t>
            </a:r>
            <a:r>
              <a:rPr lang="en-US" sz="1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suurenemine</a:t>
            </a:r>
            <a:r>
              <a:rPr lang="et-EE" sz="160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t</a:t>
            </a:r>
            <a:r>
              <a:rPr lang="fi-FI" sz="1600" err="1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oetab</a:t>
            </a:r>
            <a:r>
              <a:rPr lang="fi-FI" sz="160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600" err="1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ruumikasutuse</a:t>
            </a:r>
            <a:r>
              <a:rPr lang="fi-FI" sz="160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600" err="1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säästlikkust</a:t>
            </a:r>
            <a:r>
              <a:rPr lang="fi-FI" sz="160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ja </a:t>
            </a:r>
            <a:r>
              <a:rPr lang="fi-FI" sz="1600" err="1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paindlikkust</a:t>
            </a:r>
            <a:r>
              <a:rPr lang="fi-FI" sz="160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i-FI" sz="1600" err="1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kuid</a:t>
            </a:r>
            <a:r>
              <a:rPr lang="fi-FI" sz="160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600" err="1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vähendab</a:t>
            </a:r>
            <a:r>
              <a:rPr lang="et-EE" sz="160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kohtade elavust ning ruumi võimet toimida sotsiaalse sidususe katalüsaatorina</a:t>
            </a:r>
          </a:p>
          <a:p>
            <a:pPr marL="342900" indent="-342900">
              <a:lnSpc>
                <a:spcPct val="125000"/>
              </a:lnSpc>
              <a:spcAft>
                <a:spcPts val="1200"/>
              </a:spcAft>
              <a:buClr>
                <a:schemeClr val="dk1"/>
              </a:buClr>
              <a:buSzPts val="1800"/>
              <a:buFont typeface="+mj-lt"/>
              <a:buAutoNum type="arabicPeriod"/>
            </a:pPr>
            <a:r>
              <a:rPr lang="fi-FI" sz="1600" b="1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Kontori</a:t>
            </a:r>
            <a:r>
              <a:rPr lang="fi-FI" sz="1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600" b="1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ruumili</a:t>
            </a:r>
            <a:r>
              <a:rPr lang="et-EE" sz="1600" b="1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</a:t>
            </a:r>
            <a:r>
              <a:rPr lang="fi-FI" sz="1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600" b="1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kontseptsioon</a:t>
            </a:r>
            <a:r>
              <a:rPr lang="et-EE" sz="1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fi-FI" sz="1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t-EE" sz="1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põhimõtteline muutus</a:t>
            </a:r>
            <a:r>
              <a:rPr lang="fi-FI" sz="1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t-EE" sz="160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kella 9-17ni asemel eelkõige suhtlemise kohad.</a:t>
            </a:r>
          </a:p>
          <a:p>
            <a:pPr marL="400050" indent="-285750">
              <a:lnSpc>
                <a:spcPct val="114999"/>
              </a:lnSpc>
              <a:spcBef>
                <a:spcPts val="400"/>
              </a:spcBef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endParaRPr lang="en-US" sz="1600">
              <a:solidFill>
                <a:srgbClr val="0072C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 indent="-285750">
              <a:lnSpc>
                <a:spcPct val="115000"/>
              </a:lnSpc>
              <a:spcBef>
                <a:spcPts val="400"/>
              </a:spcBef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endParaRPr lang="et-EE" sz="1600">
              <a:solidFill>
                <a:srgbClr val="0072CE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</a:endParaRPr>
          </a:p>
        </p:txBody>
      </p:sp>
      <p:pic>
        <p:nvPicPr>
          <p:cNvPr id="7" name="Picture 6" descr="A graph with numbers and a line&#10;&#10;Description automatically generated">
            <a:extLst>
              <a:ext uri="{FF2B5EF4-FFF2-40B4-BE49-F238E27FC236}">
                <a16:creationId xmlns:a16="http://schemas.microsoft.com/office/drawing/2014/main" id="{741114B1-ECF7-0001-297B-809D65FF34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0791" y="1212626"/>
            <a:ext cx="6077274" cy="286407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0E4CBD4-BD06-6AFE-A36A-9A3C708EC98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6096000" cy="399495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t-EE" sz="2000" b="1">
                <a:solidFill>
                  <a:srgbClr val="0072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Olulisemad trendid ja prognoosid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77779FF-D5CE-30E2-4FAA-A956A6972DE1}"/>
              </a:ext>
            </a:extLst>
          </p:cNvPr>
          <p:cNvSpPr txBox="1">
            <a:spLocks/>
          </p:cNvSpPr>
          <p:nvPr/>
        </p:nvSpPr>
        <p:spPr>
          <a:xfrm>
            <a:off x="6096000" y="0"/>
            <a:ext cx="6096000" cy="399495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et-EE" sz="2000" b="1">
                <a:solidFill>
                  <a:srgbClr val="0072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Töötamine</a:t>
            </a:r>
          </a:p>
        </p:txBody>
      </p:sp>
    </p:spTree>
    <p:extLst>
      <p:ext uri="{BB962C8B-B14F-4D97-AF65-F5344CB8AC3E}">
        <p14:creationId xmlns:p14="http://schemas.microsoft.com/office/powerpoint/2010/main" val="3368163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8496640" y="6217816"/>
            <a:ext cx="43186" cy="88444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sz="499" spc="-45">
                <a:solidFill>
                  <a:srgbClr val="D8937B"/>
                </a:solidFill>
                <a:latin typeface="Arial"/>
                <a:cs typeface="Arial"/>
              </a:rPr>
              <a:t>-</a:t>
            </a:r>
            <a:endParaRPr sz="499">
              <a:latin typeface="Arial"/>
              <a:cs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C7A9F2F-668D-9C1D-E790-6366B968F07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6096000" cy="458982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t-EE" sz="2000" b="1">
                <a:solidFill>
                  <a:srgbClr val="0072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Olulisemad trendid ja prognoosid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4EC973D-7425-4B92-F03C-58B85D7DB0DE}"/>
              </a:ext>
            </a:extLst>
          </p:cNvPr>
          <p:cNvSpPr txBox="1">
            <a:spLocks/>
          </p:cNvSpPr>
          <p:nvPr/>
        </p:nvSpPr>
        <p:spPr>
          <a:xfrm>
            <a:off x="6096000" y="0"/>
            <a:ext cx="6096000" cy="458982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et-EE" sz="2000" b="1">
                <a:solidFill>
                  <a:srgbClr val="0072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Tarbimine ja teenused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25512D-A204-7A42-10CE-B925F93792FA}"/>
              </a:ext>
            </a:extLst>
          </p:cNvPr>
          <p:cNvSpPr txBox="1"/>
          <p:nvPr/>
        </p:nvSpPr>
        <p:spPr>
          <a:xfrm>
            <a:off x="266231" y="751344"/>
            <a:ext cx="426105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t-EE" sz="16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peamist trendi: </a:t>
            </a:r>
          </a:p>
          <a:p>
            <a:endParaRPr lang="et-EE" sz="16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har char="•"/>
            </a:pPr>
            <a:r>
              <a:rPr lang="et-EE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t-EE" sz="1600" i="0" u="none" strike="noStrike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lanike kaupade tarbimisvajadus </a:t>
            </a:r>
            <a:r>
              <a:rPr lang="et-EE" sz="1600" b="1" i="0" u="none" strike="noStrike" baseline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pidurdub või isegi väheneb</a:t>
            </a:r>
            <a:r>
              <a:rPr lang="et-EE" sz="1600" i="0" u="none" strike="noStrike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kuid jätkuvalt suureneb teenuste tarbimine </a:t>
            </a:r>
          </a:p>
          <a:p>
            <a:endParaRPr lang="et-EE" sz="1600" b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har char="•"/>
            </a:pPr>
            <a:r>
              <a:rPr lang="et-EE" sz="1600" b="0" i="0" u="none" strike="noStrike" baseline="0">
                <a:latin typeface="arial" panose="020B0604020202020204" pitchFamily="34" charset="0"/>
                <a:cs typeface="arial" panose="020B0604020202020204" pitchFamily="34" charset="0"/>
              </a:rPr>
              <a:t>Linnade aktiivsetel kaubatänavatel väheneb valmiskaupa müüvate kaupluste arv ja </a:t>
            </a:r>
            <a:r>
              <a:rPr lang="fi-FI" sz="1600" b="0" i="0" u="none" strike="noStrike" baseline="0" err="1">
                <a:latin typeface="arial" panose="020B0604020202020204" pitchFamily="34" charset="0"/>
                <a:cs typeface="arial" panose="020B0604020202020204" pitchFamily="34" charset="0"/>
              </a:rPr>
              <a:t>suureneb</a:t>
            </a:r>
            <a:r>
              <a:rPr lang="fi-FI" sz="1600" b="0" i="0" u="none" strike="noStrike" baseline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600" b="0" i="0" u="none" strike="noStrike" baseline="0" err="1">
                <a:latin typeface="arial" panose="020B0604020202020204" pitchFamily="34" charset="0"/>
                <a:cs typeface="arial" panose="020B0604020202020204" pitchFamily="34" charset="0"/>
              </a:rPr>
              <a:t>erinevate</a:t>
            </a:r>
            <a:r>
              <a:rPr lang="fi-FI" sz="1600" b="0" i="0" u="none" strike="noStrike" baseline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600" b="0" i="0" u="none" strike="noStrike" baseline="0" err="1">
                <a:latin typeface="arial" panose="020B0604020202020204" pitchFamily="34" charset="0"/>
                <a:cs typeface="arial" panose="020B0604020202020204" pitchFamily="34" charset="0"/>
              </a:rPr>
              <a:t>teenuste</a:t>
            </a:r>
            <a:r>
              <a:rPr lang="fi-FI" sz="1600" b="0" i="0" u="none" strike="noStrike" baseline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600" b="0" i="0" u="none" strike="noStrike" baseline="0" err="1">
                <a:latin typeface="arial" panose="020B0604020202020204" pitchFamily="34" charset="0"/>
                <a:cs typeface="arial" panose="020B0604020202020204" pitchFamily="34" charset="0"/>
              </a:rPr>
              <a:t>pakkujate</a:t>
            </a:r>
            <a:r>
              <a:rPr lang="fi-FI" sz="1600" b="0" i="0" u="none" strike="noStrike" baseline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600" b="0" i="0" u="none" strike="noStrike" baseline="0" err="1">
                <a:latin typeface="arial" panose="020B0604020202020204" pitchFamily="34" charset="0"/>
                <a:cs typeface="arial" panose="020B0604020202020204" pitchFamily="34" charset="0"/>
              </a:rPr>
              <a:t>arv</a:t>
            </a:r>
            <a:r>
              <a:rPr lang="et-EE" sz="1600" b="0" i="0" u="none" strike="noStrike" baseline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t-EE" sz="1600" b="1" i="0" u="none" strike="noStrike" baseline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suureneb nö esitlusruumide arv</a:t>
            </a:r>
            <a:endParaRPr lang="et-EE" sz="16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har char="•"/>
            </a:pPr>
            <a:endParaRPr lang="et-EE" sz="1600" b="0" i="0" u="none" strike="noStrike" baseline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har char="•"/>
            </a:pPr>
            <a:r>
              <a:rPr lang="et-EE" sz="1600" b="0" i="0" u="none" strike="noStrike" baseline="0">
                <a:latin typeface="arial" panose="020B0604020202020204" pitchFamily="34" charset="0"/>
                <a:cs typeface="arial" panose="020B0604020202020204" pitchFamily="34" charset="0"/>
              </a:rPr>
              <a:t>Laieneb </a:t>
            </a:r>
            <a:r>
              <a:rPr lang="et-EE" sz="1600" b="1" i="0" u="none" strike="noStrike" baseline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veebiteenuste kasutus, kullerteenused, kaupade </a:t>
            </a:r>
            <a:r>
              <a:rPr lang="et-EE" sz="1600" b="1" i="0" u="none" strike="noStrike" baseline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kojuvedu</a:t>
            </a:r>
            <a:endParaRPr lang="et-EE" sz="1600" b="1" i="0" u="none" strike="noStrike" baseline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har char="•"/>
            </a:pPr>
            <a:endParaRPr lang="et-EE" sz="1600" b="0" i="0" u="none" strike="noStrike" baseline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har char="•"/>
            </a:pPr>
            <a:endParaRPr lang="et-EE" sz="1600" b="0" i="0" u="none" strike="noStrike" baseline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har char="•"/>
            </a:pPr>
            <a:endParaRPr lang="et-EE" sz="1600" b="0" i="0" u="none" strike="noStrike" baseline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har char="•"/>
            </a:pP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A graph with numbers and a line&#10;&#10;Description automatically generated">
            <a:extLst>
              <a:ext uri="{FF2B5EF4-FFF2-40B4-BE49-F238E27FC236}">
                <a16:creationId xmlns:a16="http://schemas.microsoft.com/office/drawing/2014/main" id="{716A2E1F-8AEB-6CB8-75B5-05CA344A92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4660" y="619817"/>
            <a:ext cx="6936518" cy="4870547"/>
          </a:xfrm>
          <a:prstGeom prst="rect">
            <a:avLst/>
          </a:prstGeom>
        </p:spPr>
      </p:pic>
      <p:pic>
        <p:nvPicPr>
          <p:cNvPr id="8" name="Picture 7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A137664D-29EF-9ABB-DC50-DA8B5A686D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6569" y="5498739"/>
            <a:ext cx="6024609" cy="63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988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E51CC-B7F8-DDF8-3D1E-93880FCE1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173" y="315380"/>
            <a:ext cx="10858502" cy="964407"/>
          </a:xfrm>
          <a:solidFill>
            <a:schemeClr val="accent1"/>
          </a:solidFill>
        </p:spPr>
        <p:txBody>
          <a:bodyPr/>
          <a:lstStyle/>
          <a:p>
            <a:r>
              <a:rPr lang="et-EE"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min linna käsitlus </a:t>
            </a:r>
            <a:r>
              <a:rPr lang="et-EE" sz="34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ÜPs</a:t>
            </a:r>
            <a:endParaRPr lang="et-EE" sz="3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306938-F37E-17FB-3694-28B8419A6C1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32350" y="3718679"/>
            <a:ext cx="3492501" cy="3139321"/>
          </a:xfrm>
          <a:ln w="6350">
            <a:noFill/>
            <a:prstDash val="sysDash"/>
          </a:ln>
        </p:spPr>
        <p:txBody>
          <a:bodyPr/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endParaRPr lang="et-EE" sz="2200" b="1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Aft>
                <a:spcPts val="0"/>
              </a:spcAft>
            </a:pPr>
            <a:endParaRPr lang="et-EE" sz="2200" b="1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Aft>
                <a:spcPts val="0"/>
              </a:spcAft>
            </a:pPr>
            <a:endParaRPr lang="et-EE" sz="2200" b="1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Aft>
                <a:spcPts val="0"/>
              </a:spcAft>
            </a:pPr>
            <a:endParaRPr lang="et-EE" sz="2200" b="1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et-EE" sz="2200" b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Sotsiaalne</a:t>
            </a:r>
          </a:p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et-EE" sz="2200" b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avalik ruum</a:t>
            </a:r>
          </a:p>
          <a:p>
            <a:pPr algn="ctr">
              <a:lnSpc>
                <a:spcPct val="100000"/>
              </a:lnSpc>
              <a:spcAft>
                <a:spcPts val="0"/>
              </a:spcAft>
            </a:pPr>
            <a:endParaRPr lang="et-EE" sz="2200" b="1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Aft>
                <a:spcPts val="0"/>
              </a:spcAft>
            </a:pPr>
            <a:endParaRPr lang="et-EE" sz="2200" b="1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427FAA-6D5B-736F-CC5E-1793C0DDF0D0}"/>
              </a:ext>
            </a:extLst>
          </p:cNvPr>
          <p:cNvSpPr txBox="1"/>
          <p:nvPr/>
        </p:nvSpPr>
        <p:spPr>
          <a:xfrm>
            <a:off x="4405629" y="1072129"/>
            <a:ext cx="3380742" cy="2123658"/>
          </a:xfrm>
          <a:prstGeom prst="rect">
            <a:avLst/>
          </a:prstGeom>
          <a:noFill/>
          <a:ln w="6350">
            <a:solidFill>
              <a:schemeClr val="bg1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endParaRPr lang="et-EE" sz="2200" b="1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endParaRPr lang="et-EE" sz="2200" b="1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endParaRPr lang="et-EE" sz="2200" b="1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et-EE" sz="2200" b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15 min linn</a:t>
            </a:r>
          </a:p>
          <a:p>
            <a:pPr algn="ctr"/>
            <a:r>
              <a:rPr lang="et-EE" sz="2200" b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kesklinna kontekstis?</a:t>
            </a:r>
          </a:p>
          <a:p>
            <a:pPr algn="ctr"/>
            <a:endParaRPr lang="et-EE" sz="220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13EDBD-099E-A5DE-0C0C-24BDCB869A36}"/>
              </a:ext>
            </a:extLst>
          </p:cNvPr>
          <p:cNvSpPr txBox="1"/>
          <p:nvPr/>
        </p:nvSpPr>
        <p:spPr>
          <a:xfrm>
            <a:off x="2708355" y="3735823"/>
            <a:ext cx="3291840" cy="2800767"/>
          </a:xfrm>
          <a:prstGeom prst="rect">
            <a:avLst/>
          </a:prstGeom>
          <a:noFill/>
          <a:ln w="6350">
            <a:noFill/>
            <a:prstDash val="sysDash"/>
          </a:ln>
        </p:spPr>
        <p:txBody>
          <a:bodyPr wrap="square">
            <a:spAutoFit/>
          </a:bodyPr>
          <a:lstStyle/>
          <a:p>
            <a:pPr algn="ctr"/>
            <a:endParaRPr lang="et-EE" sz="2200" b="1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endParaRPr lang="et-EE" sz="2200" b="1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endParaRPr lang="et-EE" sz="2200" b="1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endParaRPr lang="et-EE" sz="2200" b="1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et-EE" sz="2200" b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Teenuste </a:t>
            </a:r>
            <a:r>
              <a:rPr lang="et-EE" sz="2200" b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kättesaadavus ja ligipääsetavus</a:t>
            </a:r>
          </a:p>
          <a:p>
            <a:pPr algn="ctr"/>
            <a:endParaRPr lang="et-EE" sz="2200" b="1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724ED82-82DA-2BED-7C62-BD700D9132D1}"/>
              </a:ext>
            </a:extLst>
          </p:cNvPr>
          <p:cNvSpPr/>
          <p:nvPr/>
        </p:nvSpPr>
        <p:spPr>
          <a:xfrm>
            <a:off x="2795600" y="3662213"/>
            <a:ext cx="3300400" cy="2800766"/>
          </a:xfrm>
          <a:prstGeom prst="rect">
            <a:avLst/>
          </a:prstGeom>
          <a:noFill/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6768143-B5DD-815F-52D0-7542BDFE95FF}"/>
              </a:ext>
            </a:extLst>
          </p:cNvPr>
          <p:cNvSpPr/>
          <p:nvPr/>
        </p:nvSpPr>
        <p:spPr>
          <a:xfrm>
            <a:off x="6428400" y="3662213"/>
            <a:ext cx="3300400" cy="2800766"/>
          </a:xfrm>
          <a:prstGeom prst="rect">
            <a:avLst/>
          </a:prstGeom>
          <a:noFill/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pic>
        <p:nvPicPr>
          <p:cNvPr id="8" name="Graphic 7" descr="Clock with solid fill">
            <a:extLst>
              <a:ext uri="{FF2B5EF4-FFF2-40B4-BE49-F238E27FC236}">
                <a16:creationId xmlns:a16="http://schemas.microsoft.com/office/drawing/2014/main" id="{C9781CCC-5A33-F023-E975-525412777C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38800" y="1110744"/>
            <a:ext cx="914400" cy="914400"/>
          </a:xfrm>
          <a:prstGeom prst="rect">
            <a:avLst/>
          </a:prstGeom>
        </p:spPr>
      </p:pic>
      <p:pic>
        <p:nvPicPr>
          <p:cNvPr id="12" name="Graphic 11" descr="Connections with solid fill">
            <a:extLst>
              <a:ext uri="{FF2B5EF4-FFF2-40B4-BE49-F238E27FC236}">
                <a16:creationId xmlns:a16="http://schemas.microsoft.com/office/drawing/2014/main" id="{E0DBFE86-E59E-D295-CA56-6BA4F6AA15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75501" y="4051302"/>
            <a:ext cx="914400" cy="914400"/>
          </a:xfrm>
          <a:prstGeom prst="rect">
            <a:avLst/>
          </a:prstGeom>
        </p:spPr>
      </p:pic>
      <p:pic>
        <p:nvPicPr>
          <p:cNvPr id="16" name="Graphic 15" descr="Cheers outline">
            <a:extLst>
              <a:ext uri="{FF2B5EF4-FFF2-40B4-BE49-F238E27FC236}">
                <a16:creationId xmlns:a16="http://schemas.microsoft.com/office/drawing/2014/main" id="{3B236A2A-4721-0140-E1A0-CCEF1D7FEE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97038" y="3948521"/>
            <a:ext cx="1017181" cy="1017181"/>
          </a:xfrm>
          <a:prstGeom prst="rect">
            <a:avLst/>
          </a:prstGeom>
        </p:spPr>
      </p:pic>
      <p:cxnSp>
        <p:nvCxnSpPr>
          <p:cNvPr id="25" name="Connector: Elbow 24">
            <a:extLst>
              <a:ext uri="{FF2B5EF4-FFF2-40B4-BE49-F238E27FC236}">
                <a16:creationId xmlns:a16="http://schemas.microsoft.com/office/drawing/2014/main" id="{C1CDFEC0-8461-FC85-D295-370465016B8C}"/>
              </a:ext>
            </a:extLst>
          </p:cNvPr>
          <p:cNvCxnSpPr>
            <a:cxnSpLocks/>
            <a:stCxn id="5" idx="2"/>
            <a:endCxn id="4" idx="0"/>
          </p:cNvCxnSpPr>
          <p:nvPr/>
        </p:nvCxnSpPr>
        <p:spPr>
          <a:xfrm rot="16200000" flipH="1">
            <a:off x="6854087" y="2437700"/>
            <a:ext cx="466426" cy="1982600"/>
          </a:xfrm>
          <a:prstGeom prst="bentConnector3">
            <a:avLst>
              <a:gd name="adj1" fmla="val 50000"/>
            </a:avLst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or: Elbow 21">
            <a:extLst>
              <a:ext uri="{FF2B5EF4-FFF2-40B4-BE49-F238E27FC236}">
                <a16:creationId xmlns:a16="http://schemas.microsoft.com/office/drawing/2014/main" id="{F01EF8E3-C073-1481-42D7-D77DFBB39391}"/>
              </a:ext>
            </a:extLst>
          </p:cNvPr>
          <p:cNvCxnSpPr>
            <a:cxnSpLocks/>
            <a:endCxn id="10" idx="0"/>
          </p:cNvCxnSpPr>
          <p:nvPr/>
        </p:nvCxnSpPr>
        <p:spPr>
          <a:xfrm rot="10800000" flipV="1">
            <a:off x="4445800" y="3428999"/>
            <a:ext cx="1650200" cy="233214"/>
          </a:xfrm>
          <a:prstGeom prst="bentConnector2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7369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'i kujundus">
  <a:themeElements>
    <a:clrScheme name="Tallinn">
      <a:dk1>
        <a:srgbClr val="000000"/>
      </a:dk1>
      <a:lt1>
        <a:sysClr val="window" lastClr="FFFFFF"/>
      </a:lt1>
      <a:dk2>
        <a:srgbClr val="000000"/>
      </a:dk2>
      <a:lt2>
        <a:srgbClr val="FFFFFF"/>
      </a:lt2>
      <a:accent1>
        <a:srgbClr val="0072CE"/>
      </a:accent1>
      <a:accent2>
        <a:srgbClr val="EF3340"/>
      </a:accent2>
      <a:accent3>
        <a:srgbClr val="009639"/>
      </a:accent3>
      <a:accent4>
        <a:srgbClr val="F3D03E"/>
      </a:accent4>
      <a:accent5>
        <a:srgbClr val="575757"/>
      </a:accent5>
      <a:accent6>
        <a:srgbClr val="969696"/>
      </a:accent6>
      <a:hlink>
        <a:srgbClr val="0072CE"/>
      </a:hlink>
      <a:folHlink>
        <a:srgbClr val="0072CE"/>
      </a:folHlink>
    </a:clrScheme>
    <a:fontScheme name="Tallinn">
      <a:majorFont>
        <a:latin typeface="Lab Grotesque"/>
        <a:ea typeface=""/>
        <a:cs typeface=""/>
      </a:majorFont>
      <a:minorFont>
        <a:latin typeface="Lab Grotesqu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'i kujundu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EBFB6DABED4C84E81CAACC8BA0B209F" ma:contentTypeVersion="15" ma:contentTypeDescription="Create a new document." ma:contentTypeScope="" ma:versionID="8f1cf08ff506b927208ff84a1689be71">
  <xsd:schema xmlns:xsd="http://www.w3.org/2001/XMLSchema" xmlns:xs="http://www.w3.org/2001/XMLSchema" xmlns:p="http://schemas.microsoft.com/office/2006/metadata/properties" xmlns:ns2="106fdbc9-5274-4abc-8727-8850d50a46c5" xmlns:ns3="c9bc4ab0-f3ad-46de-92c0-84a8b19d7f9f" targetNamespace="http://schemas.microsoft.com/office/2006/metadata/properties" ma:root="true" ma:fieldsID="122e0ab2da742032e149b4544d9cfee2" ns2:_="" ns3:_="">
    <xsd:import namespace="106fdbc9-5274-4abc-8727-8850d50a46c5"/>
    <xsd:import namespace="c9bc4ab0-f3ad-46de-92c0-84a8b19d7f9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6fdbc9-5274-4abc-8727-8850d50a46c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aa1e4450-3435-4166-9cbb-a8554f7019c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bc4ab0-f3ad-46de-92c0-84a8b19d7f9f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e3135797-ede0-4926-adb8-e897a6251a93}" ma:internalName="TaxCatchAll" ma:showField="CatchAllData" ma:web="c9bc4ab0-f3ad-46de-92c0-84a8b19d7f9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06fdbc9-5274-4abc-8727-8850d50a46c5">
      <Terms xmlns="http://schemas.microsoft.com/office/infopath/2007/PartnerControls"/>
    </lcf76f155ced4ddcb4097134ff3c332f>
    <TaxCatchAll xmlns="c9bc4ab0-f3ad-46de-92c0-84a8b19d7f9f" xsi:nil="true"/>
    <SharedWithUsers xmlns="c9bc4ab0-f3ad-46de-92c0-84a8b19d7f9f">
      <UserInfo>
        <DisplayName>Kevin Villem</DisplayName>
        <AccountId>59</AccountId>
        <AccountType/>
      </UserInfo>
      <UserInfo>
        <DisplayName>Kalle Vellevoog</DisplayName>
        <AccountId>82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7B4BE11-8D90-4AD2-B613-DE0950D686A6}">
  <ds:schemaRefs>
    <ds:schemaRef ds:uri="106fdbc9-5274-4abc-8727-8850d50a46c5"/>
    <ds:schemaRef ds:uri="c9bc4ab0-f3ad-46de-92c0-84a8b19d7f9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87A0E0F3-733D-44E0-982A-D5D703DAAB22}">
  <ds:schemaRefs>
    <ds:schemaRef ds:uri="106fdbc9-5274-4abc-8727-8850d50a46c5"/>
    <ds:schemaRef ds:uri="c9bc4ab0-f3ad-46de-92c0-84a8b19d7f9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08BC935B-FC69-4032-BC86-C28F58AFD25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Widescreen</PresentationFormat>
  <Slides>41</Slides>
  <Notes>19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Office'i kujundus</vt:lpstr>
      <vt:lpstr>PowerPoint Presentation</vt:lpstr>
      <vt:lpstr>PowerPoint Presentation</vt:lpstr>
      <vt:lpstr>PowerPoint Presentation</vt:lpstr>
      <vt:lpstr>Kesklinna ruumilise arengu 8 põhimõtet</vt:lpstr>
      <vt:lpstr>PowerPoint Presentation</vt:lpstr>
      <vt:lpstr>PowerPoint Presentation</vt:lpstr>
      <vt:lpstr>PowerPoint Presentation</vt:lpstr>
      <vt:lpstr>PowerPoint Presentation</vt:lpstr>
      <vt:lpstr>15 min linna käsitlus ÜPs</vt:lpstr>
      <vt:lpstr>PowerPoint Presentation</vt:lpstr>
      <vt:lpstr>3 mõtet kesklinna avaliku ruumi ja teenuste kavandamise kohta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On teenuseid, mille tekkimist on võimalik linnal suunata otseste investeeringutega -lasteaed, kool või park.   Osa teenuseid ei ole võimalik või ratsionaalne linnal aga endal luua - kohvikud, poed ja teised ärilised ettevõtted.   Sellest tulenevalt on oluline tagada erinevatele ettevõtetele vajaliku klientuuri mahu teenuste tekkimiseks ja toimimiseks.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PowerPointi esitlus</dc:title>
  <dc:creator>Erkin Antov</dc:creator>
  <cp:revision>1</cp:revision>
  <dcterms:created xsi:type="dcterms:W3CDTF">2017-11-28T15:03:48Z</dcterms:created>
  <dcterms:modified xsi:type="dcterms:W3CDTF">2024-05-13T10:01:17Z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0x010100BEBFB6DABED4C84E81CAACC8BA0B209F</vt:lpwstr>
  </property>
  <property fmtid="{D5CDD505-2E9C-101B-9397-08002B2CF9AE}" pid="3" name="MediaServiceImageTags">
    <vt:lpwstr/>
  </property>
</Properties>
</file>